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09" r:id="rId5"/>
    <p:sldMasterId id="214748371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6858000" cx="12198350"/>
  <p:notesSz cx="6950075" cy="9236075"/>
  <p:embeddedFontLst>
    <p:embeddedFont>
      <p:font typeface="Inter Light"/>
      <p:regular r:id="rId30"/>
      <p:bold r:id="rId31"/>
      <p:italic r:id="rId32"/>
      <p:boldItalic r:id="rId33"/>
    </p:embeddedFont>
    <p:embeddedFont>
      <p:font typeface="Inter"/>
      <p:regular r:id="rId34"/>
      <p:bold r:id="rId35"/>
      <p:italic r:id="rId36"/>
      <p:boldItalic r:id="rId37"/>
    </p:embeddedFont>
    <p:embeddedFont>
      <p:font typeface="Inter Medium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  <p15:guide id="3" orient="horz" pos="335">
          <p15:clr>
            <a:srgbClr val="A4A3A4"/>
          </p15:clr>
        </p15:guide>
        <p15:guide id="4" orient="horz" pos="190">
          <p15:clr>
            <a:srgbClr val="A4A3A4"/>
          </p15:clr>
        </p15:guide>
        <p15:guide id="5" pos="386">
          <p15:clr>
            <a:srgbClr val="A4A3A4"/>
          </p15:clr>
        </p15:guide>
        <p15:guide id="6" pos="7298">
          <p15:clr>
            <a:srgbClr val="A4A3A4"/>
          </p15:clr>
        </p15:guide>
        <p15:guide id="7" orient="horz" pos="709">
          <p15:clr>
            <a:srgbClr val="A4A3A4"/>
          </p15:clr>
        </p15:guide>
        <p15:guide id="8" orient="horz" pos="3886">
          <p15:clr>
            <a:srgbClr val="A4A3A4"/>
          </p15:clr>
        </p15:guide>
        <p15:guide id="9" orient="horz" pos="4178">
          <p15:clr>
            <a:srgbClr val="A4A3A4"/>
          </p15:clr>
        </p15:guide>
      </p15:sldGuideLst>
    </p:ext>
    <p:ext uri="{2D200454-40CA-4A62-9FC3-DE9A4176ACB9}">
      <p15:notesGuideLst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F3358B-70F9-4A36-B698-EDEA47FCA1AF}">
  <a:tblStyle styleId="{21F3358B-70F9-4A36-B698-EDEA47FCA1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2"/>
        <p:guide pos="335" orient="horz"/>
        <p:guide pos="190" orient="horz"/>
        <p:guide pos="386"/>
        <p:guide pos="7298"/>
        <p:guide pos="709" orient="horz"/>
        <p:guide pos="3886" orient="horz"/>
        <p:guide pos="4178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09" orient="horz"/>
        <p:guide pos="2189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Medium-italic.fntdata"/><Relationship Id="rId20" Type="http://schemas.openxmlformats.org/officeDocument/2006/relationships/slide" Target="slides/slide13.xml"/><Relationship Id="rId41" Type="http://schemas.openxmlformats.org/officeDocument/2006/relationships/font" Target="fonts/InterMedium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nterLight-bold.fntdata"/><Relationship Id="rId30" Type="http://schemas.openxmlformats.org/officeDocument/2006/relationships/font" Target="fonts/InterLight-regular.fntdata"/><Relationship Id="rId11" Type="http://schemas.openxmlformats.org/officeDocument/2006/relationships/slide" Target="slides/slide4.xml"/><Relationship Id="rId33" Type="http://schemas.openxmlformats.org/officeDocument/2006/relationships/font" Target="fonts/InterLight-boldItalic.fntdata"/><Relationship Id="rId10" Type="http://schemas.openxmlformats.org/officeDocument/2006/relationships/slide" Target="slides/slide3.xml"/><Relationship Id="rId32" Type="http://schemas.openxmlformats.org/officeDocument/2006/relationships/font" Target="fonts/InterLight-italic.fntdata"/><Relationship Id="rId13" Type="http://schemas.openxmlformats.org/officeDocument/2006/relationships/slide" Target="slides/slide6.xml"/><Relationship Id="rId35" Type="http://schemas.openxmlformats.org/officeDocument/2006/relationships/font" Target="fonts/Inter-bold.fntdata"/><Relationship Id="rId12" Type="http://schemas.openxmlformats.org/officeDocument/2006/relationships/slide" Target="slides/slide5.xml"/><Relationship Id="rId34" Type="http://schemas.openxmlformats.org/officeDocument/2006/relationships/font" Target="fonts/Inter-regular.fntdata"/><Relationship Id="rId15" Type="http://schemas.openxmlformats.org/officeDocument/2006/relationships/slide" Target="slides/slide8.xml"/><Relationship Id="rId37" Type="http://schemas.openxmlformats.org/officeDocument/2006/relationships/font" Target="fonts/Inter-boldItalic.fntdata"/><Relationship Id="rId14" Type="http://schemas.openxmlformats.org/officeDocument/2006/relationships/slide" Target="slides/slide7.xml"/><Relationship Id="rId36" Type="http://schemas.openxmlformats.org/officeDocument/2006/relationships/font" Target="fonts/Inter-italic.fntdata"/><Relationship Id="rId17" Type="http://schemas.openxmlformats.org/officeDocument/2006/relationships/slide" Target="slides/slide10.xml"/><Relationship Id="rId39" Type="http://schemas.openxmlformats.org/officeDocument/2006/relationships/font" Target="fonts/InterMedium-bold.fntdata"/><Relationship Id="rId16" Type="http://schemas.openxmlformats.org/officeDocument/2006/relationships/slide" Target="slides/slide9.xml"/><Relationship Id="rId38" Type="http://schemas.openxmlformats.org/officeDocument/2006/relationships/font" Target="fonts/InterMedium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11699" cy="461804"/>
          </a:xfrm>
          <a:prstGeom prst="rect">
            <a:avLst/>
          </a:prstGeom>
          <a:noFill/>
          <a:ln>
            <a:noFill/>
          </a:ln>
        </p:spPr>
        <p:txBody>
          <a:bodyPr anchorCtr="0" anchor="t" bIns="46225" lIns="92475" spcFirstLastPara="1" rIns="92475" wrap="square" tIns="462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36768" y="0"/>
            <a:ext cx="3011699" cy="461804"/>
          </a:xfrm>
          <a:prstGeom prst="rect">
            <a:avLst/>
          </a:prstGeom>
          <a:noFill/>
          <a:ln>
            <a:noFill/>
          </a:ln>
        </p:spPr>
        <p:txBody>
          <a:bodyPr anchorCtr="0" anchor="t" bIns="46225" lIns="92475" spcFirstLastPara="1" rIns="92475" wrap="square" tIns="462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93700" y="692150"/>
            <a:ext cx="616267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6225" lIns="92475" spcFirstLastPara="1" rIns="92475" wrap="square" tIns="462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772668"/>
            <a:ext cx="3011699" cy="461804"/>
          </a:xfrm>
          <a:prstGeom prst="rect">
            <a:avLst/>
          </a:prstGeom>
          <a:noFill/>
          <a:ln>
            <a:noFill/>
          </a:ln>
        </p:spPr>
        <p:txBody>
          <a:bodyPr anchorCtr="0" anchor="b" bIns="46225" lIns="92475" spcFirstLastPara="1" rIns="92475" wrap="square" tIns="462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  <a:noFill/>
          <a:ln>
            <a:noFill/>
          </a:ln>
        </p:spPr>
        <p:txBody>
          <a:bodyPr anchorCtr="0" anchor="b" bIns="46225" lIns="92475" spcFirstLastPara="1" rIns="92475" wrap="square" tIns="462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:notes"/>
          <p:cNvSpPr/>
          <p:nvPr>
            <p:ph idx="2" type="sldImg"/>
          </p:nvPr>
        </p:nvSpPr>
        <p:spPr>
          <a:xfrm>
            <a:off x="393700" y="692150"/>
            <a:ext cx="616267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1:notes"/>
          <p:cNvSpPr txBox="1"/>
          <p:nvPr>
            <p:ph idx="1" type="body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:notes"/>
          <p:cNvSpPr txBox="1"/>
          <p:nvPr>
            <p:ph idx="12" type="sldNum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  <a:noFill/>
          <a:ln>
            <a:noFill/>
          </a:ln>
        </p:spPr>
        <p:txBody>
          <a:bodyPr anchorCtr="0" anchor="b" bIns="46225" lIns="92475" spcFirstLastPara="1" rIns="92475" wrap="square" tIns="462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f3fcc53266_0_89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f3fcc53266_0_89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f3fcc53266_0_186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2f3fcc53266_0_186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:notes"/>
          <p:cNvSpPr txBox="1"/>
          <p:nvPr>
            <p:ph idx="1" type="body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:notes"/>
          <p:cNvSpPr/>
          <p:nvPr>
            <p:ph idx="2" type="sldImg"/>
          </p:nvPr>
        </p:nvSpPr>
        <p:spPr>
          <a:xfrm>
            <a:off x="393700" y="692150"/>
            <a:ext cx="616267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f3fcc53266_0_343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2f3fcc53266_0_343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f3fcc53266_0_56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2f3fcc53266_0_56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f3fcc53266_0_224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f3fcc53266_0_224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f40ca30437_4_0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f40ca30437_4_0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2f40ca30437_4_0:notes"/>
          <p:cNvSpPr txBox="1"/>
          <p:nvPr>
            <p:ph idx="12" type="sldNum"/>
          </p:nvPr>
        </p:nvSpPr>
        <p:spPr>
          <a:xfrm>
            <a:off x="3936768" y="8772668"/>
            <a:ext cx="3011700" cy="461700"/>
          </a:xfrm>
          <a:prstGeom prst="rect">
            <a:avLst/>
          </a:prstGeom>
        </p:spPr>
        <p:txBody>
          <a:bodyPr anchorCtr="0" anchor="b" bIns="46225" lIns="92475" spcFirstLastPara="1" rIns="92475" wrap="square" tIns="462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f3fcc53266_0_232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2f3fcc53266_0_232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f3fcc53266_0_76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2f3fcc53266_0_76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f3fcc53266_0_310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Github repository - Hoping to ask Noah about this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Synthesising data - so many options that we are trying to decide from (we have three methods right now)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We are still trying to figure out the metrics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Skit learn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GAN - basically a neural network which can learn and replicate data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Using OpenAI’s Codex to try replicate trends in source data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Our core services will be Azure Functions , Data Lake Storage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 however, there are more services that might be more beneficial. We are still brainstormin</a:t>
            </a:r>
            <a:endParaRPr/>
          </a:p>
        </p:txBody>
      </p:sp>
      <p:sp>
        <p:nvSpPr>
          <p:cNvPr id="565" name="Google Shape;565;g2f3fcc53266_0_310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:notes"/>
          <p:cNvSpPr txBox="1"/>
          <p:nvPr>
            <p:ph idx="1" type="body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:notes"/>
          <p:cNvSpPr/>
          <p:nvPr>
            <p:ph idx="2" type="sldImg"/>
          </p:nvPr>
        </p:nvSpPr>
        <p:spPr>
          <a:xfrm>
            <a:off x="393700" y="692150"/>
            <a:ext cx="616267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f3fcc53266_0_82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2f3fcc53266_0_82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f40ca30437_0_61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2f40ca30437_0_61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f40ca30437_0_510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2f40ca30437_0_510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f3fcc53266_0_49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f3fcc53266_0_49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f3fcc53266_0_290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Alt to PowerBI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IN"/>
              <a:t>Tableau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IN"/>
              <a:t>looker microsoft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IN"/>
              <a:t>quilk microsoft</a:t>
            </a:r>
            <a:endParaRPr/>
          </a:p>
        </p:txBody>
      </p:sp>
      <p:sp>
        <p:nvSpPr>
          <p:cNvPr id="388" name="Google Shape;388;g2f3fcc53266_0_290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f3fcc53266_0_175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2f3fcc53266_0_175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f3fcc53266_0_306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2f3fcc53266_0_306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f3fcc53266_0_95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f3fcc53266_0_95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f3fcc53266_0_41:notes"/>
          <p:cNvSpPr txBox="1"/>
          <p:nvPr>
            <p:ph idx="1" type="body"/>
          </p:nvPr>
        </p:nvSpPr>
        <p:spPr>
          <a:xfrm>
            <a:off x="695008" y="4387136"/>
            <a:ext cx="5560200" cy="4156200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2f3fcc53266_0_41:notes"/>
          <p:cNvSpPr/>
          <p:nvPr>
            <p:ph idx="2" type="sldImg"/>
          </p:nvPr>
        </p:nvSpPr>
        <p:spPr>
          <a:xfrm>
            <a:off x="393700" y="692150"/>
            <a:ext cx="6162600" cy="346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:notes"/>
          <p:cNvSpPr txBox="1"/>
          <p:nvPr>
            <p:ph idx="1" type="body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anchorCtr="0" anchor="t" bIns="46225" lIns="92475" spcFirstLastPara="1" rIns="92475" wrap="square" tIns="4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7:notes"/>
          <p:cNvSpPr/>
          <p:nvPr>
            <p:ph idx="2" type="sldImg"/>
          </p:nvPr>
        </p:nvSpPr>
        <p:spPr>
          <a:xfrm>
            <a:off x="393700" y="692150"/>
            <a:ext cx="616267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ver alternate" showMasterSp="0">
  <p:cSld name="4_Cover alternat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19" l="0" r="0" t="29"/>
          <a:stretch/>
        </p:blipFill>
        <p:spPr>
          <a:xfrm>
            <a:off x="0" y="0"/>
            <a:ext cx="121983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>
            <a:off x="498116" y="795662"/>
            <a:ext cx="4930412" cy="3581484"/>
          </a:xfrm>
          <a:custGeom>
            <a:rect b="b" l="l" r="r" t="t"/>
            <a:pathLst>
              <a:path extrusionOk="0" h="3092804" w="4257675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9" name="Google Shape;19;p2"/>
          <p:cNvSpPr txBox="1"/>
          <p:nvPr>
            <p:ph type="ctrTitle"/>
          </p:nvPr>
        </p:nvSpPr>
        <p:spPr>
          <a:xfrm>
            <a:off x="775504" y="1954221"/>
            <a:ext cx="4328932" cy="979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99"/>
              <a:buFont typeface="Inter Light"/>
              <a:buNone/>
              <a:defRPr b="0" sz="2999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775504" y="3046160"/>
            <a:ext cx="4328932" cy="1046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399"/>
              <a:buNone/>
              <a:defRPr sz="199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1199"/>
              </a:spcBef>
              <a:spcAft>
                <a:spcPts val="0"/>
              </a:spcAft>
              <a:buSzPts val="1119"/>
              <a:buNone/>
              <a:defRPr b="1" sz="1599">
                <a:solidFill>
                  <a:srgbClr val="404040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12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98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84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1" name="Google Shape;2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1905" y="4960950"/>
            <a:ext cx="1508020" cy="14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">
  <p:cSld name="Standard sli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609918" y="294200"/>
            <a:ext cx="10978515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3" name="Google Shape;73;p11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">
  <p:cSld name="2_Standard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/>
          <p:nvPr>
            <p:ph idx="2" type="pic"/>
          </p:nvPr>
        </p:nvSpPr>
        <p:spPr>
          <a:xfrm>
            <a:off x="8199120" y="1"/>
            <a:ext cx="3999231" cy="6156104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2"/>
          <p:cNvSpPr txBox="1"/>
          <p:nvPr>
            <p:ph type="title"/>
          </p:nvPr>
        </p:nvSpPr>
        <p:spPr>
          <a:xfrm>
            <a:off x="609919" y="294200"/>
            <a:ext cx="7444422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>
            <a:off x="609918" y="1137921"/>
            <a:ext cx="7299642" cy="873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3" type="body"/>
          </p:nvPr>
        </p:nvSpPr>
        <p:spPr>
          <a:xfrm>
            <a:off x="609918" y="2311401"/>
            <a:ext cx="3580117" cy="3844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4" type="body"/>
          </p:nvPr>
        </p:nvSpPr>
        <p:spPr>
          <a:xfrm>
            <a:off x="4329443" y="2311401"/>
            <a:ext cx="3580117" cy="1254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5" type="body"/>
          </p:nvPr>
        </p:nvSpPr>
        <p:spPr>
          <a:xfrm>
            <a:off x="4329443" y="4236721"/>
            <a:ext cx="3580117" cy="1944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82" name="Google Shape;82;p12"/>
          <p:cNvCxnSpPr/>
          <p:nvPr/>
        </p:nvCxnSpPr>
        <p:spPr>
          <a:xfrm>
            <a:off x="609918" y="907750"/>
            <a:ext cx="772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">
  <p:cSld name="1_Standard slid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>
            <p:ph idx="2" type="pic"/>
          </p:nvPr>
        </p:nvSpPr>
        <p:spPr>
          <a:xfrm>
            <a:off x="0" y="0"/>
            <a:ext cx="238446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3"/>
          <p:cNvSpPr txBox="1"/>
          <p:nvPr>
            <p:ph type="title"/>
          </p:nvPr>
        </p:nvSpPr>
        <p:spPr>
          <a:xfrm>
            <a:off x="2695294" y="294200"/>
            <a:ext cx="8892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2695293" y="1137921"/>
            <a:ext cx="2742882" cy="5018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3" type="body"/>
          </p:nvPr>
        </p:nvSpPr>
        <p:spPr>
          <a:xfrm>
            <a:off x="5727083" y="1137921"/>
            <a:ext cx="2803842" cy="5018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4" type="body"/>
          </p:nvPr>
        </p:nvSpPr>
        <p:spPr>
          <a:xfrm>
            <a:off x="8819832" y="1137921"/>
            <a:ext cx="2768600" cy="2796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89" name="Google Shape;89;p13"/>
          <p:cNvCxnSpPr/>
          <p:nvPr/>
        </p:nvCxnSpPr>
        <p:spPr>
          <a:xfrm>
            <a:off x="2695294" y="907750"/>
            <a:ext cx="889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no bullets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609918" y="294200"/>
            <a:ext cx="10978515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609918" y="1137920"/>
            <a:ext cx="8238744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93" name="Google Shape;93;p14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andard slide_no bullets">
  <p:cSld name="4_Standard slide_no bullet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352800" y="2851522"/>
            <a:ext cx="4447800" cy="1202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520"/>
              <a:buNone/>
              <a:defRPr b="0" i="0" sz="36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tandard slide_no bullets">
  <p:cSld name="5_Standard slide_no bullet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352800" y="2851522"/>
            <a:ext cx="4447800" cy="1202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520"/>
              <a:buNone/>
              <a:defRPr b="0" i="0" sz="3600" u="none" cap="none" strike="noStrike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_Quotes">
  <p:cSld name="1_Standard slide_Quote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/>
        </p:nvSpPr>
        <p:spPr>
          <a:xfrm>
            <a:off x="477351" y="1488927"/>
            <a:ext cx="2338388" cy="858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40"/>
              <a:buFont typeface="Arial"/>
              <a:buNone/>
            </a:pPr>
            <a:r>
              <a:rPr lang="en-IN" sz="1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513350" y="2526765"/>
            <a:ext cx="5292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1960"/>
              <a:buNone/>
              <a:defRPr sz="2800">
                <a:latin typeface="Georgia"/>
                <a:ea typeface="Georgia"/>
                <a:cs typeface="Georgia"/>
                <a:sym typeface="Georgia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2" type="body"/>
          </p:nvPr>
        </p:nvSpPr>
        <p:spPr>
          <a:xfrm>
            <a:off x="513350" y="4632765"/>
            <a:ext cx="5292000" cy="31683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None/>
              <a:defRPr sz="16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9719" lvl="3" marL="182880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9720" lvl="4" marL="228600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3" type="body"/>
          </p:nvPr>
        </p:nvSpPr>
        <p:spPr>
          <a:xfrm>
            <a:off x="513350" y="4971442"/>
            <a:ext cx="5292000" cy="31683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None/>
              <a:defRPr sz="16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9719" lvl="3" marL="182880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9720" lvl="4" marL="228600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_Quotes">
  <p:cSld name="2_Standard slide_Quote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453175" y="2060235"/>
            <a:ext cx="5292000" cy="302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560"/>
              </a:spcBef>
              <a:spcAft>
                <a:spcPts val="0"/>
              </a:spcAft>
              <a:buSzPts val="1960"/>
              <a:buNone/>
              <a:defRPr sz="2800">
                <a:latin typeface="Georgia"/>
                <a:ea typeface="Georgia"/>
                <a:cs typeface="Georgia"/>
                <a:sym typeface="Georgia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2" type="body"/>
          </p:nvPr>
        </p:nvSpPr>
        <p:spPr>
          <a:xfrm>
            <a:off x="3453175" y="5506678"/>
            <a:ext cx="5292000" cy="316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3" type="body"/>
          </p:nvPr>
        </p:nvSpPr>
        <p:spPr>
          <a:xfrm>
            <a:off x="3453175" y="5818717"/>
            <a:ext cx="5292000" cy="316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8"/>
          <p:cNvSpPr txBox="1"/>
          <p:nvPr/>
        </p:nvSpPr>
        <p:spPr>
          <a:xfrm>
            <a:off x="4929981" y="979787"/>
            <a:ext cx="2338388" cy="882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40"/>
              <a:buFont typeface="Arial"/>
              <a:buNone/>
            </a:pPr>
            <a:r>
              <a:rPr lang="en-IN" sz="1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 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_no bullets">
  <p:cSld name="2_Standard slide_no bulle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>
            <p:ph idx="2" type="pic"/>
          </p:nvPr>
        </p:nvSpPr>
        <p:spPr>
          <a:xfrm>
            <a:off x="6227180" y="0"/>
            <a:ext cx="597117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617221" y="2578743"/>
            <a:ext cx="4537959" cy="1055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2100"/>
              <a:buNone/>
              <a:defRPr sz="3000"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3" type="body"/>
          </p:nvPr>
        </p:nvSpPr>
        <p:spPr>
          <a:xfrm>
            <a:off x="617221" y="3840384"/>
            <a:ext cx="4537959" cy="1055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_no bullets">
  <p:cSld name="1_Standard slide_no bulle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609918" y="294200"/>
            <a:ext cx="10978515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7133461" y="3813288"/>
            <a:ext cx="3089275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2" type="body"/>
          </p:nvPr>
        </p:nvSpPr>
        <p:spPr>
          <a:xfrm>
            <a:off x="7133461" y="4055931"/>
            <a:ext cx="3089275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0"/>
          <p:cNvSpPr/>
          <p:nvPr>
            <p:ph idx="3" type="pic"/>
          </p:nvPr>
        </p:nvSpPr>
        <p:spPr>
          <a:xfrm>
            <a:off x="6123007" y="3578083"/>
            <a:ext cx="778959" cy="778959"/>
          </a:xfrm>
          <a:prstGeom prst="ellipse">
            <a:avLst/>
          </a:prstGeom>
          <a:noFill/>
          <a:ln>
            <a:noFill/>
          </a:ln>
        </p:spPr>
      </p:sp>
      <p:sp>
        <p:nvSpPr>
          <p:cNvPr id="117" name="Google Shape;117;p20"/>
          <p:cNvSpPr txBox="1"/>
          <p:nvPr>
            <p:ph idx="4" type="body"/>
          </p:nvPr>
        </p:nvSpPr>
        <p:spPr>
          <a:xfrm>
            <a:off x="6123008" y="1137920"/>
            <a:ext cx="5465425" cy="373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5" type="body"/>
          </p:nvPr>
        </p:nvSpPr>
        <p:spPr>
          <a:xfrm>
            <a:off x="6123008" y="1635009"/>
            <a:ext cx="5465425" cy="1611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19" name="Google Shape;119;p20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tandard slide">
  <p:cSld name="3_Standard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609918" y="294200"/>
            <a:ext cx="10978515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Light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" name="Google Shape;24;p3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Quotes">
  <p:cSld name="Standard slide_Quote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no_first_level_bullets">
  <p:cSld name="Standard slide_no_first_level_bulle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609918" y="294200"/>
            <a:ext cx="10978515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609918" y="1137920"/>
            <a:ext cx="8238744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>
                <a:solidFill>
                  <a:schemeClr val="lt1"/>
                </a:solidFill>
              </a:defRPr>
            </a:lvl2pPr>
            <a:lvl3pPr indent="-299719" lvl="2" marL="137160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>
                <a:solidFill>
                  <a:schemeClr val="lt1"/>
                </a:solidFill>
              </a:defRPr>
            </a:lvl3pPr>
            <a:lvl4pPr indent="-290830" lvl="3" marL="182880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>
                <a:solidFill>
                  <a:schemeClr val="lt1"/>
                </a:solidFill>
              </a:defRPr>
            </a:lvl4pPr>
            <a:lvl5pPr indent="-281939" lvl="4" marL="228600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4" name="Google Shape;124;p22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, no line">
  <p:cSld name="Title only, no lin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7" name="Google Shape;127;p23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, no headings" type="twoObj">
  <p:cSld name="TWO_OBJECT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609918" y="1137919"/>
            <a:ext cx="5387605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 sz="2000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solidFill>
                  <a:schemeClr val="lt1"/>
                </a:solidFill>
              </a:defRPr>
            </a:lvl2pPr>
            <a:lvl3pPr indent="-299719" lvl="2" marL="137160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solidFill>
                  <a:schemeClr val="lt1"/>
                </a:solidFill>
              </a:defRPr>
            </a:lvl3pPr>
            <a:lvl4pPr indent="-290830" lvl="3" marL="182880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 sz="1400">
                <a:solidFill>
                  <a:schemeClr val="lt1"/>
                </a:solidFill>
              </a:defRPr>
            </a:lvl4pPr>
            <a:lvl5pPr indent="-281939" lvl="4" marL="228600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1" name="Google Shape;131;p24"/>
          <p:cNvSpPr txBox="1"/>
          <p:nvPr>
            <p:ph idx="2" type="body"/>
          </p:nvPr>
        </p:nvSpPr>
        <p:spPr>
          <a:xfrm>
            <a:off x="6200828" y="1137919"/>
            <a:ext cx="5387605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 sz="2000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solidFill>
                  <a:schemeClr val="lt1"/>
                </a:solidFill>
              </a:defRPr>
            </a:lvl2pPr>
            <a:lvl3pPr indent="-299719" lvl="2" marL="137160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solidFill>
                  <a:schemeClr val="lt1"/>
                </a:solidFill>
              </a:defRPr>
            </a:lvl3pPr>
            <a:lvl4pPr indent="-290830" lvl="3" marL="182880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 sz="1400">
                <a:solidFill>
                  <a:schemeClr val="lt1"/>
                </a:solidFill>
              </a:defRPr>
            </a:lvl4pPr>
            <a:lvl5pPr indent="-281939" lvl="4" marL="228600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cxnSp>
        <p:nvCxnSpPr>
          <p:cNvPr id="132" name="Google Shape;132;p24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headings">
  <p:cSld name="Two columns with heading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612648" y="1869440"/>
            <a:ext cx="5393208" cy="42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 sz="2000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solidFill>
                  <a:schemeClr val="lt1"/>
                </a:solidFill>
              </a:defRPr>
            </a:lvl2pPr>
            <a:lvl3pPr indent="-299719" lvl="2" marL="137160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solidFill>
                  <a:schemeClr val="lt1"/>
                </a:solidFill>
              </a:defRPr>
            </a:lvl3pPr>
            <a:lvl4pPr indent="-290830" lvl="3" marL="182880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 sz="1400">
                <a:solidFill>
                  <a:schemeClr val="lt1"/>
                </a:solidFill>
              </a:defRPr>
            </a:lvl4pPr>
            <a:lvl5pPr indent="-281939" lvl="4" marL="228600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5" name="Google Shape;135;p25"/>
          <p:cNvSpPr txBox="1"/>
          <p:nvPr>
            <p:ph idx="2" type="body"/>
          </p:nvPr>
        </p:nvSpPr>
        <p:spPr>
          <a:xfrm>
            <a:off x="6199632" y="1869440"/>
            <a:ext cx="5393208" cy="42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 sz="2000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solidFill>
                  <a:schemeClr val="lt1"/>
                </a:solidFill>
              </a:defRPr>
            </a:lvl2pPr>
            <a:lvl3pPr indent="-299719" lvl="2" marL="137160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solidFill>
                  <a:schemeClr val="lt1"/>
                </a:solidFill>
              </a:defRPr>
            </a:lvl3pPr>
            <a:lvl4pPr indent="-290830" lvl="3" marL="182880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 sz="1400">
                <a:solidFill>
                  <a:schemeClr val="lt1"/>
                </a:solidFill>
              </a:defRPr>
            </a:lvl4pPr>
            <a:lvl5pPr indent="-281939" lvl="4" marL="228600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6" name="Google Shape;136;p25"/>
          <p:cNvSpPr txBox="1"/>
          <p:nvPr>
            <p:ph idx="3" type="body"/>
          </p:nvPr>
        </p:nvSpPr>
        <p:spPr>
          <a:xfrm>
            <a:off x="609918" y="1137920"/>
            <a:ext cx="5393208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4" type="body"/>
          </p:nvPr>
        </p:nvSpPr>
        <p:spPr>
          <a:xfrm>
            <a:off x="6199632" y="1137920"/>
            <a:ext cx="5393208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9" name="Google Shape;139;p25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statement">
  <p:cSld name="Key stateme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cused data">
  <p:cSld name="Focused data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Divider 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 showMasterSp="0">
  <p:cSld name="Empt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mpty">
  <p:cSld name="1_Empt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/>
          <p:nvPr>
            <p:ph idx="2" type="media"/>
          </p:nvPr>
        </p:nvSpPr>
        <p:spPr>
          <a:xfrm>
            <a:off x="0" y="0"/>
            <a:ext cx="1219835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►"/>
              <a:defRPr b="0" i="0" sz="18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Char char="►"/>
              <a:defRPr b="0" i="0" sz="16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980"/>
              <a:buFont typeface="Arial"/>
              <a:buChar char="►"/>
              <a:defRPr b="0" i="0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►"/>
              <a:defRPr b="0" i="0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legal text" showMasterSp="0">
  <p:cSld name="Final legal 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607799" y="719139"/>
            <a:ext cx="4677635" cy="5210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68605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"/>
              <a:buFont typeface="Arial"/>
              <a:buChar char="►"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6416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"/>
              <a:buFont typeface="Arial"/>
              <a:buChar char="►"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roved question wide" showMasterSp="0">
  <p:cSld name="Approved question wid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4"/>
          <p:cNvSpPr txBox="1"/>
          <p:nvPr>
            <p:ph type="ctrTitle"/>
          </p:nvPr>
        </p:nvSpPr>
        <p:spPr>
          <a:xfrm>
            <a:off x="944880" y="2158329"/>
            <a:ext cx="47838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Light"/>
              <a:buNone/>
              <a:defRPr b="0" sz="3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4"/>
          <p:cNvSpPr txBox="1"/>
          <p:nvPr>
            <p:ph idx="1" type="subTitle"/>
          </p:nvPr>
        </p:nvSpPr>
        <p:spPr>
          <a:xfrm>
            <a:off x="945072" y="3200329"/>
            <a:ext cx="4808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rgbClr val="5B5B6E"/>
                </a:solidFill>
              </a:defRPr>
            </a:lvl2pPr>
            <a:lvl3pPr lvl="2" rtl="0" algn="ctr">
              <a:spcBef>
                <a:spcPts val="320"/>
              </a:spcBef>
              <a:spcAft>
                <a:spcPts val="0"/>
              </a:spcAft>
              <a:buSzPts val="1120"/>
              <a:buNone/>
              <a:defRPr>
                <a:solidFill>
                  <a:srgbClr val="8C8C8E"/>
                </a:solidFill>
              </a:defRPr>
            </a:lvl3pPr>
            <a:lvl4pPr lvl="3" rtl="0" algn="ctr">
              <a:spcBef>
                <a:spcPts val="280"/>
              </a:spcBef>
              <a:spcAft>
                <a:spcPts val="0"/>
              </a:spcAft>
              <a:buSzPts val="980"/>
              <a:buNone/>
              <a:defRPr>
                <a:solidFill>
                  <a:srgbClr val="8C8C8E"/>
                </a:solidFill>
              </a:defRPr>
            </a:lvl4pPr>
            <a:lvl5pPr lvl="4" rtl="0" algn="ctr">
              <a:spcBef>
                <a:spcPts val="240"/>
              </a:spcBef>
              <a:spcAft>
                <a:spcPts val="0"/>
              </a:spcAft>
              <a:buSzPts val="840"/>
              <a:buNone/>
              <a:defRPr>
                <a:solidFill>
                  <a:srgbClr val="8C8C8E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9pPr>
          </a:lstStyle>
          <a:p/>
        </p:txBody>
      </p:sp>
      <p:sp>
        <p:nvSpPr>
          <p:cNvPr id="159" name="Google Shape;159;p34"/>
          <p:cNvSpPr/>
          <p:nvPr/>
        </p:nvSpPr>
        <p:spPr>
          <a:xfrm>
            <a:off x="489366" y="723658"/>
            <a:ext cx="5680945" cy="3452894"/>
          </a:xfrm>
          <a:custGeom>
            <a:rect b="b" l="l" r="r" t="t"/>
            <a:pathLst>
              <a:path extrusionOk="0" h="3452894" w="5680945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0" name="Google Shape;160;p34"/>
          <p:cNvSpPr/>
          <p:nvPr/>
        </p:nvSpPr>
        <p:spPr>
          <a:xfrm>
            <a:off x="489366" y="4021755"/>
            <a:ext cx="151647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1" name="Google Shape;161;p34"/>
          <p:cNvSpPr/>
          <p:nvPr/>
        </p:nvSpPr>
        <p:spPr>
          <a:xfrm>
            <a:off x="774697" y="4021755"/>
            <a:ext cx="151647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2" name="Google Shape;162;p34"/>
          <p:cNvSpPr/>
          <p:nvPr/>
        </p:nvSpPr>
        <p:spPr>
          <a:xfrm>
            <a:off x="1059910" y="4021755"/>
            <a:ext cx="151647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163" name="Google Shape;16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86675" y="4925700"/>
            <a:ext cx="1471100" cy="14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">
  <p:cSld name="Standard slid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>
            <p:ph type="title"/>
          </p:nvPr>
        </p:nvSpPr>
        <p:spPr>
          <a:xfrm>
            <a:off x="609918" y="294200"/>
            <a:ext cx="10978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6" name="Google Shape;166;p35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35"/>
          <p:cNvSpPr txBox="1"/>
          <p:nvPr>
            <p:ph idx="1" type="body"/>
          </p:nvPr>
        </p:nvSpPr>
        <p:spPr>
          <a:xfrm>
            <a:off x="609600" y="1137920"/>
            <a:ext cx="109806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andard slide">
  <p:cSld name="4_Standard slid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/>
          <p:nvPr>
            <p:ph type="title"/>
          </p:nvPr>
        </p:nvSpPr>
        <p:spPr>
          <a:xfrm>
            <a:off x="609919" y="294200"/>
            <a:ext cx="10978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 sz="2399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0" name="Google Shape;170;p36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3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72" name="Google Shape;172;p3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73" name="Google Shape;173;p3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Page </a:t>
            </a: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 2">
  <p:cSld name="Standard slide 2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>
            <p:ph type="title"/>
          </p:nvPr>
        </p:nvSpPr>
        <p:spPr>
          <a:xfrm>
            <a:off x="609918" y="294200"/>
            <a:ext cx="10978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6" name="Google Shape;176;p37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inal legal text" showMasterSp="0">
  <p:cSld name="1_Final legal 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20155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8"/>
          <p:cNvSpPr txBox="1"/>
          <p:nvPr>
            <p:ph idx="1" type="body"/>
          </p:nvPr>
        </p:nvSpPr>
        <p:spPr>
          <a:xfrm>
            <a:off x="607799" y="719139"/>
            <a:ext cx="4677600" cy="52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68605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"/>
              <a:buFont typeface="Arial"/>
              <a:buChar char="►"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6416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"/>
              <a:buFont typeface="Arial"/>
              <a:buChar char="►"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" showMasterSp="0">
  <p:cSld name="1_Cover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9"/>
          <p:cNvSpPr/>
          <p:nvPr/>
        </p:nvSpPr>
        <p:spPr>
          <a:xfrm>
            <a:off x="498115" y="795662"/>
            <a:ext cx="4928259" cy="3579921"/>
          </a:xfrm>
          <a:custGeom>
            <a:rect b="b" l="l" r="r" t="t"/>
            <a:pathLst>
              <a:path extrusionOk="0" h="3092804" w="4257675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82" name="Google Shape;182;p39"/>
          <p:cNvSpPr txBox="1"/>
          <p:nvPr>
            <p:ph type="ctrTitle"/>
          </p:nvPr>
        </p:nvSpPr>
        <p:spPr>
          <a:xfrm>
            <a:off x="775504" y="1954221"/>
            <a:ext cx="43290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Light"/>
              <a:buNone/>
              <a:defRPr b="0" sz="3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9"/>
          <p:cNvSpPr txBox="1"/>
          <p:nvPr>
            <p:ph idx="1" type="subTitle"/>
          </p:nvPr>
        </p:nvSpPr>
        <p:spPr>
          <a:xfrm>
            <a:off x="775504" y="3046158"/>
            <a:ext cx="43290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l">
              <a:spcBef>
                <a:spcPts val="1200"/>
              </a:spcBef>
              <a:spcAft>
                <a:spcPts val="0"/>
              </a:spcAft>
              <a:buSzPts val="1120"/>
              <a:buNone/>
              <a:defRPr b="1" sz="1600">
                <a:solidFill>
                  <a:srgbClr val="404040"/>
                </a:solidFill>
              </a:defRPr>
            </a:lvl2pPr>
            <a:lvl3pPr lvl="2" rtl="0" algn="ctr">
              <a:spcBef>
                <a:spcPts val="320"/>
              </a:spcBef>
              <a:spcAft>
                <a:spcPts val="0"/>
              </a:spcAft>
              <a:buSzPts val="1120"/>
              <a:buNone/>
              <a:defRPr>
                <a:solidFill>
                  <a:srgbClr val="8C8C8E"/>
                </a:solidFill>
              </a:defRPr>
            </a:lvl3pPr>
            <a:lvl4pPr lvl="3" rtl="0" algn="ctr">
              <a:spcBef>
                <a:spcPts val="280"/>
              </a:spcBef>
              <a:spcAft>
                <a:spcPts val="0"/>
              </a:spcAft>
              <a:buSzPts val="980"/>
              <a:buNone/>
              <a:defRPr>
                <a:solidFill>
                  <a:srgbClr val="8C8C8E"/>
                </a:solidFill>
              </a:defRPr>
            </a:lvl4pPr>
            <a:lvl5pPr lvl="4" rtl="0" algn="ctr">
              <a:spcBef>
                <a:spcPts val="240"/>
              </a:spcBef>
              <a:spcAft>
                <a:spcPts val="0"/>
              </a:spcAft>
              <a:buSzPts val="840"/>
              <a:buNone/>
              <a:defRPr>
                <a:solidFill>
                  <a:srgbClr val="8C8C8E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9pPr>
          </a:lstStyle>
          <a:p/>
        </p:txBody>
      </p:sp>
      <p:cxnSp>
        <p:nvCxnSpPr>
          <p:cNvPr id="184" name="Google Shape;184;p39"/>
          <p:cNvCxnSpPr/>
          <p:nvPr/>
        </p:nvCxnSpPr>
        <p:spPr>
          <a:xfrm>
            <a:off x="1333184" y="5709060"/>
            <a:ext cx="8122200" cy="0"/>
          </a:xfrm>
          <a:prstGeom prst="straightConnector1">
            <a:avLst/>
          </a:prstGeom>
          <a:noFill/>
          <a:ln cap="flat" cmpd="sng" w="9525">
            <a:solidFill>
              <a:srgbClr val="82829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39"/>
          <p:cNvSpPr txBox="1"/>
          <p:nvPr/>
        </p:nvSpPr>
        <p:spPr>
          <a:xfrm>
            <a:off x="461984" y="5605200"/>
            <a:ext cx="10452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828290"/>
                </a:solidFill>
                <a:latin typeface="Inter Light"/>
                <a:ea typeface="Inter Light"/>
                <a:cs typeface="Inter Light"/>
                <a:sym typeface="Inter Light"/>
              </a:rPr>
              <a:t>Written by</a:t>
            </a:r>
            <a:endParaRPr/>
          </a:p>
        </p:txBody>
      </p:sp>
      <p:sp>
        <p:nvSpPr>
          <p:cNvPr id="186" name="Google Shape;186;p39"/>
          <p:cNvSpPr txBox="1"/>
          <p:nvPr>
            <p:ph idx="2" type="body"/>
          </p:nvPr>
        </p:nvSpPr>
        <p:spPr>
          <a:xfrm>
            <a:off x="1333184" y="6019189"/>
            <a:ext cx="3089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dk2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39"/>
          <p:cNvSpPr txBox="1"/>
          <p:nvPr>
            <p:ph idx="3" type="body"/>
          </p:nvPr>
        </p:nvSpPr>
        <p:spPr>
          <a:xfrm>
            <a:off x="1333184" y="6216807"/>
            <a:ext cx="3089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39"/>
          <p:cNvSpPr/>
          <p:nvPr>
            <p:ph idx="4" type="pic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89" name="Google Shape;189;p39"/>
          <p:cNvGrpSpPr/>
          <p:nvPr/>
        </p:nvGrpSpPr>
        <p:grpSpPr>
          <a:xfrm>
            <a:off x="10364788" y="4960938"/>
            <a:ext cx="1225550" cy="1434703"/>
            <a:chOff x="6529" y="3125"/>
            <a:chExt cx="772" cy="904"/>
          </a:xfrm>
        </p:grpSpPr>
        <p:sp>
          <p:nvSpPr>
            <p:cNvPr id="190" name="Google Shape;190;p39"/>
            <p:cNvSpPr/>
            <p:nvPr/>
          </p:nvSpPr>
          <p:spPr>
            <a:xfrm>
              <a:off x="6529" y="3125"/>
              <a:ext cx="618" cy="226"/>
            </a:xfrm>
            <a:custGeom>
              <a:rect b="b" l="l" r="r" t="t"/>
              <a:pathLst>
                <a:path extrusionOk="0" h="902" w="2473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1" name="Google Shape;191;p39"/>
            <p:cNvSpPr/>
            <p:nvPr/>
          </p:nvSpPr>
          <p:spPr>
            <a:xfrm>
              <a:off x="6529" y="3444"/>
              <a:ext cx="772" cy="585"/>
            </a:xfrm>
            <a:custGeom>
              <a:rect b="b" l="l" r="r" t="t"/>
              <a:pathLst>
                <a:path extrusionOk="0" h="2339" w="3088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alternate" showMasterSp="0">
  <p:cSld name="1_Cover alternat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0"/>
          <p:cNvPicPr preferRelativeResize="0"/>
          <p:nvPr/>
        </p:nvPicPr>
        <p:blipFill rotWithShape="1">
          <a:blip r:embed="rId2">
            <a:alphaModFix/>
          </a:blip>
          <a:srcRect b="0" l="0" r="0" t="25037"/>
          <a:stretch/>
        </p:blipFill>
        <p:spPr>
          <a:xfrm>
            <a:off x="0" y="0"/>
            <a:ext cx="121983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40"/>
          <p:cNvSpPr/>
          <p:nvPr/>
        </p:nvSpPr>
        <p:spPr>
          <a:xfrm>
            <a:off x="498115" y="795662"/>
            <a:ext cx="4928259" cy="3579921"/>
          </a:xfrm>
          <a:custGeom>
            <a:rect b="b" l="l" r="r" t="t"/>
            <a:pathLst>
              <a:path extrusionOk="0" h="3092804" w="4257675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95" name="Google Shape;195;p40"/>
          <p:cNvSpPr txBox="1"/>
          <p:nvPr>
            <p:ph type="ctrTitle"/>
          </p:nvPr>
        </p:nvSpPr>
        <p:spPr>
          <a:xfrm>
            <a:off x="775504" y="1954221"/>
            <a:ext cx="43290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Light"/>
              <a:buNone/>
              <a:defRPr b="0" sz="3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40"/>
          <p:cNvSpPr txBox="1"/>
          <p:nvPr>
            <p:ph idx="1" type="subTitle"/>
          </p:nvPr>
        </p:nvSpPr>
        <p:spPr>
          <a:xfrm>
            <a:off x="775504" y="3046158"/>
            <a:ext cx="43290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l">
              <a:spcBef>
                <a:spcPts val="1200"/>
              </a:spcBef>
              <a:spcAft>
                <a:spcPts val="0"/>
              </a:spcAft>
              <a:buSzPts val="1120"/>
              <a:buNone/>
              <a:defRPr b="1" sz="1600">
                <a:solidFill>
                  <a:srgbClr val="404040"/>
                </a:solidFill>
              </a:defRPr>
            </a:lvl2pPr>
            <a:lvl3pPr lvl="2" rtl="0" algn="ctr">
              <a:spcBef>
                <a:spcPts val="320"/>
              </a:spcBef>
              <a:spcAft>
                <a:spcPts val="0"/>
              </a:spcAft>
              <a:buSzPts val="1120"/>
              <a:buNone/>
              <a:defRPr>
                <a:solidFill>
                  <a:srgbClr val="8C8C8E"/>
                </a:solidFill>
              </a:defRPr>
            </a:lvl3pPr>
            <a:lvl4pPr lvl="3" rtl="0" algn="ctr">
              <a:spcBef>
                <a:spcPts val="280"/>
              </a:spcBef>
              <a:spcAft>
                <a:spcPts val="0"/>
              </a:spcAft>
              <a:buSzPts val="980"/>
              <a:buNone/>
              <a:defRPr>
                <a:solidFill>
                  <a:srgbClr val="8C8C8E"/>
                </a:solidFill>
              </a:defRPr>
            </a:lvl4pPr>
            <a:lvl5pPr lvl="4" rtl="0" algn="ctr">
              <a:spcBef>
                <a:spcPts val="240"/>
              </a:spcBef>
              <a:spcAft>
                <a:spcPts val="0"/>
              </a:spcAft>
              <a:buSzPts val="840"/>
              <a:buNone/>
              <a:defRPr>
                <a:solidFill>
                  <a:srgbClr val="8C8C8E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9pPr>
          </a:lstStyle>
          <a:p/>
        </p:txBody>
      </p:sp>
      <p:grpSp>
        <p:nvGrpSpPr>
          <p:cNvPr id="197" name="Google Shape;197;p40"/>
          <p:cNvGrpSpPr/>
          <p:nvPr/>
        </p:nvGrpSpPr>
        <p:grpSpPr>
          <a:xfrm>
            <a:off x="10364788" y="4960938"/>
            <a:ext cx="1225550" cy="1434703"/>
            <a:chOff x="6529" y="3125"/>
            <a:chExt cx="772" cy="904"/>
          </a:xfrm>
        </p:grpSpPr>
        <p:sp>
          <p:nvSpPr>
            <p:cNvPr id="198" name="Google Shape;198;p40"/>
            <p:cNvSpPr/>
            <p:nvPr/>
          </p:nvSpPr>
          <p:spPr>
            <a:xfrm>
              <a:off x="6529" y="3125"/>
              <a:ext cx="618" cy="226"/>
            </a:xfrm>
            <a:custGeom>
              <a:rect b="b" l="l" r="r" t="t"/>
              <a:pathLst>
                <a:path extrusionOk="0" h="902" w="2473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199" name="Google Shape;199;p40"/>
            <p:cNvSpPr/>
            <p:nvPr/>
          </p:nvSpPr>
          <p:spPr>
            <a:xfrm>
              <a:off x="6529" y="3444"/>
              <a:ext cx="772" cy="585"/>
            </a:xfrm>
            <a:custGeom>
              <a:rect b="b" l="l" r="r" t="t"/>
              <a:pathLst>
                <a:path extrusionOk="0" h="2339" w="3088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roved question tall" showMasterSp="0">
  <p:cSld name="Approved question tall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1"/>
          <p:cNvPicPr preferRelativeResize="0"/>
          <p:nvPr/>
        </p:nvPicPr>
        <p:blipFill rotWithShape="1">
          <a:blip r:embed="rId2">
            <a:alphaModFix/>
          </a:blip>
          <a:srcRect b="21216" l="0" r="15540" t="0"/>
          <a:stretch/>
        </p:blipFill>
        <p:spPr>
          <a:xfrm>
            <a:off x="0" y="-2"/>
            <a:ext cx="1219834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366" y="869576"/>
            <a:ext cx="4848023" cy="3933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41"/>
          <p:cNvGrpSpPr/>
          <p:nvPr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204" name="Google Shape;204;p41"/>
            <p:cNvSpPr/>
            <p:nvPr/>
          </p:nvSpPr>
          <p:spPr>
            <a:xfrm>
              <a:off x="498115" y="5951018"/>
              <a:ext cx="99300" cy="9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5" name="Google Shape;205;p41"/>
            <p:cNvSpPr/>
            <p:nvPr/>
          </p:nvSpPr>
          <p:spPr>
            <a:xfrm>
              <a:off x="693411" y="5951018"/>
              <a:ext cx="99300" cy="9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6" name="Google Shape;206;p41"/>
            <p:cNvSpPr/>
            <p:nvPr/>
          </p:nvSpPr>
          <p:spPr>
            <a:xfrm>
              <a:off x="890451" y="5951018"/>
              <a:ext cx="99300" cy="9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7" name="Google Shape;207;p41"/>
            <p:cNvSpPr/>
            <p:nvPr/>
          </p:nvSpPr>
          <p:spPr>
            <a:xfrm>
              <a:off x="498115" y="6181188"/>
              <a:ext cx="94161" cy="130778"/>
            </a:xfrm>
            <a:custGeom>
              <a:rect b="b" l="l" r="r" t="t"/>
              <a:pathLst>
                <a:path extrusionOk="0" h="75" w="54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8" name="Google Shape;208;p41"/>
            <p:cNvSpPr/>
            <p:nvPr/>
          </p:nvSpPr>
          <p:spPr>
            <a:xfrm>
              <a:off x="609713" y="6174213"/>
              <a:ext cx="78468" cy="137753"/>
            </a:xfrm>
            <a:custGeom>
              <a:rect b="b" l="l" r="r" t="t"/>
              <a:pathLst>
                <a:path extrusionOk="0" h="54" w="31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09" name="Google Shape;209;p41"/>
            <p:cNvSpPr/>
            <p:nvPr/>
          </p:nvSpPr>
          <p:spPr>
            <a:xfrm>
              <a:off x="705618" y="6212575"/>
              <a:ext cx="85443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0" name="Google Shape;210;p41"/>
            <p:cNvSpPr/>
            <p:nvPr/>
          </p:nvSpPr>
          <p:spPr>
            <a:xfrm>
              <a:off x="857320" y="6174213"/>
              <a:ext cx="83698" cy="139497"/>
            </a:xfrm>
            <a:custGeom>
              <a:rect b="b" l="l" r="r" t="t"/>
              <a:pathLst>
                <a:path extrusionOk="0" h="55" w="33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1" name="Google Shape;211;p41"/>
            <p:cNvSpPr/>
            <p:nvPr/>
          </p:nvSpPr>
          <p:spPr>
            <a:xfrm>
              <a:off x="956713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2" name="Google Shape;212;p41"/>
            <p:cNvSpPr/>
            <p:nvPr/>
          </p:nvSpPr>
          <p:spPr>
            <a:xfrm>
              <a:off x="1050873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3" name="Google Shape;213;p41"/>
            <p:cNvSpPr/>
            <p:nvPr/>
          </p:nvSpPr>
          <p:spPr>
            <a:xfrm>
              <a:off x="1118877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4" name="Google Shape;214;p41"/>
            <p:cNvSpPr/>
            <p:nvPr/>
          </p:nvSpPr>
          <p:spPr>
            <a:xfrm>
              <a:off x="1190370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5" name="Google Shape;215;p41"/>
            <p:cNvSpPr/>
            <p:nvPr/>
          </p:nvSpPr>
          <p:spPr>
            <a:xfrm>
              <a:off x="1294993" y="6212575"/>
              <a:ext cx="55799" cy="99391"/>
            </a:xfrm>
            <a:custGeom>
              <a:rect b="b" l="l" r="r" t="t"/>
              <a:pathLst>
                <a:path extrusionOk="0" h="39" w="22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6" name="Google Shape;216;p41"/>
            <p:cNvSpPr/>
            <p:nvPr/>
          </p:nvSpPr>
          <p:spPr>
            <a:xfrm>
              <a:off x="1406591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7" name="Google Shape;217;p41"/>
            <p:cNvSpPr/>
            <p:nvPr/>
          </p:nvSpPr>
          <p:spPr>
            <a:xfrm>
              <a:off x="1485058" y="6174213"/>
              <a:ext cx="80211" cy="137753"/>
            </a:xfrm>
            <a:custGeom>
              <a:rect b="b" l="l" r="r" t="t"/>
              <a:pathLst>
                <a:path extrusionOk="0" h="54" w="31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8" name="Google Shape;218;p41"/>
            <p:cNvSpPr/>
            <p:nvPr/>
          </p:nvSpPr>
          <p:spPr>
            <a:xfrm>
              <a:off x="1582706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9" name="Google Shape;219;p41"/>
            <p:cNvSpPr/>
            <p:nvPr/>
          </p:nvSpPr>
          <p:spPr>
            <a:xfrm>
              <a:off x="1730922" y="6212575"/>
              <a:ext cx="80211" cy="134265"/>
            </a:xfrm>
            <a:custGeom>
              <a:rect b="b" l="l" r="r" t="t"/>
              <a:pathLst>
                <a:path extrusionOk="0" h="53" w="32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0" name="Google Shape;220;p41"/>
            <p:cNvSpPr/>
            <p:nvPr/>
          </p:nvSpPr>
          <p:spPr>
            <a:xfrm>
              <a:off x="1835545" y="6212575"/>
              <a:ext cx="78468" cy="101135"/>
            </a:xfrm>
            <a:custGeom>
              <a:rect b="b" l="l" r="r" t="t"/>
              <a:pathLst>
                <a:path extrusionOk="0" h="40" w="31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1" name="Google Shape;221;p41"/>
            <p:cNvSpPr/>
            <p:nvPr/>
          </p:nvSpPr>
          <p:spPr>
            <a:xfrm>
              <a:off x="1934936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2" name="Google Shape;222;p41"/>
            <p:cNvSpPr/>
            <p:nvPr/>
          </p:nvSpPr>
          <p:spPr>
            <a:xfrm>
              <a:off x="2030841" y="6212575"/>
              <a:ext cx="73236" cy="101135"/>
            </a:xfrm>
            <a:custGeom>
              <a:rect b="b" l="l" r="r" t="t"/>
              <a:pathLst>
                <a:path extrusionOk="0" h="40" w="29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3" name="Google Shape;223;p41"/>
            <p:cNvSpPr/>
            <p:nvPr/>
          </p:nvSpPr>
          <p:spPr>
            <a:xfrm>
              <a:off x="2118027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4" name="Google Shape;224;p41"/>
            <p:cNvSpPr/>
            <p:nvPr/>
          </p:nvSpPr>
          <p:spPr>
            <a:xfrm>
              <a:off x="2194750" y="6175958"/>
              <a:ext cx="24412" cy="136010"/>
            </a:xfrm>
            <a:custGeom>
              <a:rect b="b" l="l" r="r" t="t"/>
              <a:pathLst>
                <a:path extrusionOk="0" h="53" w="10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5" name="Google Shape;225;p41"/>
            <p:cNvSpPr/>
            <p:nvPr/>
          </p:nvSpPr>
          <p:spPr>
            <a:xfrm>
              <a:off x="2236599" y="6212575"/>
              <a:ext cx="87186" cy="101135"/>
            </a:xfrm>
            <a:custGeom>
              <a:rect b="b" l="l" r="r" t="t"/>
              <a:pathLst>
                <a:path extrusionOk="0" h="40" w="34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6" name="Google Shape;226;p41"/>
            <p:cNvSpPr/>
            <p:nvPr/>
          </p:nvSpPr>
          <p:spPr>
            <a:xfrm>
              <a:off x="2344710" y="6212575"/>
              <a:ext cx="78468" cy="99391"/>
            </a:xfrm>
            <a:custGeom>
              <a:rect b="b" l="l" r="r" t="t"/>
              <a:pathLst>
                <a:path extrusionOk="0" h="39" w="31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7" name="Google Shape;227;p41"/>
            <p:cNvSpPr/>
            <p:nvPr/>
          </p:nvSpPr>
          <p:spPr>
            <a:xfrm>
              <a:off x="2445845" y="6284068"/>
              <a:ext cx="31387" cy="29643"/>
            </a:xfrm>
            <a:custGeom>
              <a:rect b="b" l="l" r="r" t="t"/>
              <a:pathLst>
                <a:path extrusionOk="0" h="12" w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8" name="Google Shape;228;p41"/>
            <p:cNvSpPr/>
            <p:nvPr/>
          </p:nvSpPr>
          <p:spPr>
            <a:xfrm>
              <a:off x="2540006" y="6181188"/>
              <a:ext cx="97648" cy="130778"/>
            </a:xfrm>
            <a:custGeom>
              <a:rect b="b" l="l" r="r" t="t"/>
              <a:pathLst>
                <a:path extrusionOk="0" h="75" w="56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9" name="Google Shape;229;p41"/>
            <p:cNvSpPr/>
            <p:nvPr/>
          </p:nvSpPr>
          <p:spPr>
            <a:xfrm>
              <a:off x="2651603" y="6174213"/>
              <a:ext cx="80211" cy="137753"/>
            </a:xfrm>
            <a:custGeom>
              <a:rect b="b" l="l" r="r" t="t"/>
              <a:pathLst>
                <a:path extrusionOk="0" h="54" w="31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0" name="Google Shape;230;p41"/>
            <p:cNvSpPr/>
            <p:nvPr/>
          </p:nvSpPr>
          <p:spPr>
            <a:xfrm>
              <a:off x="2750996" y="6212575"/>
              <a:ext cx="85443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1" name="Google Shape;231;p41"/>
            <p:cNvSpPr/>
            <p:nvPr/>
          </p:nvSpPr>
          <p:spPr>
            <a:xfrm>
              <a:off x="2902698" y="6174213"/>
              <a:ext cx="80211" cy="139497"/>
            </a:xfrm>
            <a:custGeom>
              <a:rect b="b" l="l" r="r" t="t"/>
              <a:pathLst>
                <a:path extrusionOk="0" h="55" w="32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2" name="Google Shape;232;p41"/>
            <p:cNvSpPr/>
            <p:nvPr/>
          </p:nvSpPr>
          <p:spPr>
            <a:xfrm>
              <a:off x="2998603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3" name="Google Shape;233;p41"/>
            <p:cNvSpPr/>
            <p:nvPr/>
          </p:nvSpPr>
          <p:spPr>
            <a:xfrm>
              <a:off x="3096251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4" name="Google Shape;234;p41"/>
            <p:cNvSpPr/>
            <p:nvPr/>
          </p:nvSpPr>
          <p:spPr>
            <a:xfrm>
              <a:off x="3164256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5" name="Google Shape;235;p41"/>
            <p:cNvSpPr/>
            <p:nvPr/>
          </p:nvSpPr>
          <p:spPr>
            <a:xfrm>
              <a:off x="3234004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6" name="Google Shape;236;p41"/>
            <p:cNvSpPr/>
            <p:nvPr/>
          </p:nvSpPr>
          <p:spPr>
            <a:xfrm>
              <a:off x="3336884" y="6212575"/>
              <a:ext cx="59286" cy="99391"/>
            </a:xfrm>
            <a:custGeom>
              <a:rect b="b" l="l" r="r" t="t"/>
              <a:pathLst>
                <a:path extrusionOk="0" h="39" w="23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7" name="Google Shape;237;p41"/>
            <p:cNvSpPr/>
            <p:nvPr/>
          </p:nvSpPr>
          <p:spPr>
            <a:xfrm>
              <a:off x="3451969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8" name="Google Shape;238;p41"/>
            <p:cNvSpPr/>
            <p:nvPr/>
          </p:nvSpPr>
          <p:spPr>
            <a:xfrm>
              <a:off x="3530436" y="6174213"/>
              <a:ext cx="80211" cy="137753"/>
            </a:xfrm>
            <a:custGeom>
              <a:rect b="b" l="l" r="r" t="t"/>
              <a:pathLst>
                <a:path extrusionOk="0" h="54" w="31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9" name="Google Shape;239;p41"/>
            <p:cNvSpPr/>
            <p:nvPr/>
          </p:nvSpPr>
          <p:spPr>
            <a:xfrm>
              <a:off x="3628084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0" name="Google Shape;240;p41"/>
            <p:cNvSpPr/>
            <p:nvPr/>
          </p:nvSpPr>
          <p:spPr>
            <a:xfrm>
              <a:off x="3772813" y="6212575"/>
              <a:ext cx="81955" cy="101135"/>
            </a:xfrm>
            <a:custGeom>
              <a:rect b="b" l="l" r="r" t="t"/>
              <a:pathLst>
                <a:path extrusionOk="0" h="40" w="32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1" name="Google Shape;241;p41"/>
            <p:cNvSpPr/>
            <p:nvPr/>
          </p:nvSpPr>
          <p:spPr>
            <a:xfrm>
              <a:off x="3877436" y="6212575"/>
              <a:ext cx="78468" cy="99391"/>
            </a:xfrm>
            <a:custGeom>
              <a:rect b="b" l="l" r="r" t="t"/>
              <a:pathLst>
                <a:path extrusionOk="0" h="39" w="31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2" name="Google Shape;242;p41"/>
            <p:cNvSpPr/>
            <p:nvPr/>
          </p:nvSpPr>
          <p:spPr>
            <a:xfrm>
              <a:off x="3975084" y="6212575"/>
              <a:ext cx="73236" cy="101135"/>
            </a:xfrm>
            <a:custGeom>
              <a:rect b="b" l="l" r="r" t="t"/>
              <a:pathLst>
                <a:path extrusionOk="0" h="40" w="29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3" name="Google Shape;243;p41"/>
            <p:cNvSpPr/>
            <p:nvPr/>
          </p:nvSpPr>
          <p:spPr>
            <a:xfrm>
              <a:off x="4058782" y="6212575"/>
              <a:ext cx="122060" cy="99391"/>
            </a:xfrm>
            <a:custGeom>
              <a:rect b="b" l="l" r="r" t="t"/>
              <a:pathLst>
                <a:path extrusionOk="0" h="57" w="70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4" name="Google Shape;244;p41"/>
            <p:cNvSpPr/>
            <p:nvPr/>
          </p:nvSpPr>
          <p:spPr>
            <a:xfrm>
              <a:off x="4191304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5" name="Google Shape;245;p41"/>
            <p:cNvSpPr/>
            <p:nvPr/>
          </p:nvSpPr>
          <p:spPr>
            <a:xfrm>
              <a:off x="4295927" y="6212575"/>
              <a:ext cx="57543" cy="99391"/>
            </a:xfrm>
            <a:custGeom>
              <a:rect b="b" l="l" r="r" t="t"/>
              <a:pathLst>
                <a:path extrusionOk="0" h="39" w="23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6" name="Google Shape;246;p41"/>
            <p:cNvSpPr/>
            <p:nvPr/>
          </p:nvSpPr>
          <p:spPr>
            <a:xfrm>
              <a:off x="4346494" y="6284068"/>
              <a:ext cx="29644" cy="29643"/>
            </a:xfrm>
            <a:custGeom>
              <a:rect b="b" l="l" r="r" t="t"/>
              <a:pathLst>
                <a:path extrusionOk="0" h="12" w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7" name="Google Shape;247;p41"/>
            <p:cNvSpPr/>
            <p:nvPr/>
          </p:nvSpPr>
          <p:spPr>
            <a:xfrm>
              <a:off x="498115" y="6388691"/>
              <a:ext cx="94161" cy="130778"/>
            </a:xfrm>
            <a:custGeom>
              <a:rect b="b" l="l" r="r" t="t"/>
              <a:pathLst>
                <a:path extrusionOk="0" h="75" w="54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8" name="Google Shape;248;p41"/>
            <p:cNvSpPr/>
            <p:nvPr/>
          </p:nvSpPr>
          <p:spPr>
            <a:xfrm>
              <a:off x="609713" y="6383459"/>
              <a:ext cx="78468" cy="136010"/>
            </a:xfrm>
            <a:custGeom>
              <a:rect b="b" l="l" r="r" t="t"/>
              <a:pathLst>
                <a:path extrusionOk="0" h="53" w="31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9" name="Google Shape;249;p41"/>
            <p:cNvSpPr/>
            <p:nvPr/>
          </p:nvSpPr>
          <p:spPr>
            <a:xfrm>
              <a:off x="705618" y="6418333"/>
              <a:ext cx="85443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0" name="Google Shape;250;p41"/>
            <p:cNvSpPr/>
            <p:nvPr/>
          </p:nvSpPr>
          <p:spPr>
            <a:xfrm>
              <a:off x="857320" y="6383459"/>
              <a:ext cx="83698" cy="137753"/>
            </a:xfrm>
            <a:custGeom>
              <a:rect b="b" l="l" r="r" t="t"/>
              <a:pathLst>
                <a:path extrusionOk="0" h="54" w="33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1" name="Google Shape;251;p41"/>
            <p:cNvSpPr/>
            <p:nvPr/>
          </p:nvSpPr>
          <p:spPr>
            <a:xfrm>
              <a:off x="956713" y="6418333"/>
              <a:ext cx="83698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2" name="Google Shape;252;p41"/>
            <p:cNvSpPr/>
            <p:nvPr/>
          </p:nvSpPr>
          <p:spPr>
            <a:xfrm>
              <a:off x="1050873" y="6383459"/>
              <a:ext cx="55799" cy="137753"/>
            </a:xfrm>
            <a:custGeom>
              <a:rect b="b" l="l" r="r" t="t"/>
              <a:pathLst>
                <a:path extrusionOk="0" h="54" w="22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3" name="Google Shape;253;p41"/>
            <p:cNvSpPr/>
            <p:nvPr/>
          </p:nvSpPr>
          <p:spPr>
            <a:xfrm>
              <a:off x="1118877" y="6383459"/>
              <a:ext cx="55799" cy="137753"/>
            </a:xfrm>
            <a:custGeom>
              <a:rect b="b" l="l" r="r" t="t"/>
              <a:pathLst>
                <a:path extrusionOk="0" h="54" w="22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4" name="Google Shape;254;p41"/>
            <p:cNvSpPr/>
            <p:nvPr/>
          </p:nvSpPr>
          <p:spPr>
            <a:xfrm>
              <a:off x="1190370" y="6418333"/>
              <a:ext cx="83698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5" name="Google Shape;255;p41"/>
            <p:cNvSpPr/>
            <p:nvPr/>
          </p:nvSpPr>
          <p:spPr>
            <a:xfrm>
              <a:off x="1294993" y="6418333"/>
              <a:ext cx="55799" cy="101135"/>
            </a:xfrm>
            <a:custGeom>
              <a:rect b="b" l="l" r="r" t="t"/>
              <a:pathLst>
                <a:path extrusionOk="0" h="39" w="22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6" name="Google Shape;256;p41"/>
            <p:cNvSpPr/>
            <p:nvPr/>
          </p:nvSpPr>
          <p:spPr>
            <a:xfrm>
              <a:off x="1406591" y="6383459"/>
              <a:ext cx="55799" cy="137753"/>
            </a:xfrm>
            <a:custGeom>
              <a:rect b="b" l="l" r="r" t="t"/>
              <a:pathLst>
                <a:path extrusionOk="0" h="54" w="22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7" name="Google Shape;257;p41"/>
            <p:cNvSpPr/>
            <p:nvPr/>
          </p:nvSpPr>
          <p:spPr>
            <a:xfrm>
              <a:off x="1485058" y="6383459"/>
              <a:ext cx="80211" cy="136010"/>
            </a:xfrm>
            <a:custGeom>
              <a:rect b="b" l="l" r="r" t="t"/>
              <a:pathLst>
                <a:path extrusionOk="0" h="53" w="31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8" name="Google Shape;258;p41"/>
            <p:cNvSpPr/>
            <p:nvPr/>
          </p:nvSpPr>
          <p:spPr>
            <a:xfrm>
              <a:off x="1582706" y="6418333"/>
              <a:ext cx="83698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9" name="Google Shape;259;p41"/>
            <p:cNvSpPr/>
            <p:nvPr/>
          </p:nvSpPr>
          <p:spPr>
            <a:xfrm>
              <a:off x="1727435" y="6421821"/>
              <a:ext cx="122060" cy="97648"/>
            </a:xfrm>
            <a:custGeom>
              <a:rect b="b" l="l" r="r" t="t"/>
              <a:pathLst>
                <a:path extrusionOk="0" h="56" w="70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0" name="Google Shape;260;p41"/>
            <p:cNvSpPr/>
            <p:nvPr/>
          </p:nvSpPr>
          <p:spPr>
            <a:xfrm>
              <a:off x="1859957" y="6418333"/>
              <a:ext cx="87186" cy="102879"/>
            </a:xfrm>
            <a:custGeom>
              <a:rect b="b" l="l" r="r" t="t"/>
              <a:pathLst>
                <a:path extrusionOk="0" h="40" w="34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1968067" y="6418333"/>
              <a:ext cx="57543" cy="101135"/>
            </a:xfrm>
            <a:custGeom>
              <a:rect b="b" l="l" r="r" t="t"/>
              <a:pathLst>
                <a:path extrusionOk="0" h="39" w="23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2043046" y="6383459"/>
              <a:ext cx="19181" cy="136010"/>
            </a:xfrm>
            <a:custGeom>
              <a:rect b="b" l="l" r="r" t="t"/>
              <a:pathLst>
                <a:path extrusionOk="0" h="78" w="11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2084896" y="6383459"/>
              <a:ext cx="80211" cy="137753"/>
            </a:xfrm>
            <a:custGeom>
              <a:rect b="b" l="l" r="r" t="t"/>
              <a:pathLst>
                <a:path extrusionOk="0" h="54" w="32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2229624" y="6421821"/>
              <a:ext cx="122060" cy="97648"/>
            </a:xfrm>
            <a:custGeom>
              <a:rect b="b" l="l" r="r" t="t"/>
              <a:pathLst>
                <a:path extrusionOk="0" h="56" w="70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2362147" y="6418333"/>
              <a:ext cx="88930" cy="102879"/>
            </a:xfrm>
            <a:custGeom>
              <a:rect b="b" l="l" r="r" t="t"/>
              <a:pathLst>
                <a:path extrusionOk="0" h="40" w="35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6" name="Google Shape;266;p41"/>
            <p:cNvSpPr/>
            <p:nvPr/>
          </p:nvSpPr>
          <p:spPr>
            <a:xfrm>
              <a:off x="2468514" y="6418333"/>
              <a:ext cx="59286" cy="101135"/>
            </a:xfrm>
            <a:custGeom>
              <a:rect b="b" l="l" r="r" t="t"/>
              <a:pathLst>
                <a:path extrusionOk="0" h="39" w="23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7" name="Google Shape;267;p41"/>
            <p:cNvSpPr/>
            <p:nvPr/>
          </p:nvSpPr>
          <p:spPr>
            <a:xfrm>
              <a:off x="2545237" y="6383459"/>
              <a:ext cx="76723" cy="136010"/>
            </a:xfrm>
            <a:custGeom>
              <a:rect b="b" l="l" r="r" t="t"/>
              <a:pathLst>
                <a:path extrusionOk="0" h="78" w="44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8" name="Google Shape;268;p41"/>
            <p:cNvSpPr/>
            <p:nvPr/>
          </p:nvSpPr>
          <p:spPr>
            <a:xfrm>
              <a:off x="2628936" y="6418333"/>
              <a:ext cx="74980" cy="102879"/>
            </a:xfrm>
            <a:custGeom>
              <a:rect b="b" l="l" r="r" t="t"/>
              <a:pathLst>
                <a:path extrusionOk="0" h="40" w="29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9" name="Google Shape;269;p41"/>
            <p:cNvSpPr/>
            <p:nvPr/>
          </p:nvSpPr>
          <p:spPr>
            <a:xfrm>
              <a:off x="2723096" y="6489826"/>
              <a:ext cx="27899" cy="31387"/>
            </a:xfrm>
            <a:custGeom>
              <a:rect b="b" l="l" r="r" t="t"/>
              <a:pathLst>
                <a:path extrusionOk="0" h="12" w="11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sp>
        <p:nvSpPr>
          <p:cNvPr id="270" name="Google Shape;270;p41"/>
          <p:cNvSpPr txBox="1"/>
          <p:nvPr>
            <p:ph type="ctrTitle"/>
          </p:nvPr>
        </p:nvSpPr>
        <p:spPr>
          <a:xfrm>
            <a:off x="944880" y="2158329"/>
            <a:ext cx="40005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Light"/>
              <a:buNone/>
              <a:defRPr b="0" sz="3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1"/>
          <p:cNvSpPr txBox="1"/>
          <p:nvPr>
            <p:ph idx="1" type="subTitle"/>
          </p:nvPr>
        </p:nvSpPr>
        <p:spPr>
          <a:xfrm>
            <a:off x="945072" y="3200329"/>
            <a:ext cx="40206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rgbClr val="5B5B6E"/>
                </a:solidFill>
              </a:defRPr>
            </a:lvl2pPr>
            <a:lvl3pPr lvl="2" rtl="0" algn="ctr">
              <a:spcBef>
                <a:spcPts val="320"/>
              </a:spcBef>
              <a:spcAft>
                <a:spcPts val="0"/>
              </a:spcAft>
              <a:buSzPts val="1120"/>
              <a:buNone/>
              <a:defRPr>
                <a:solidFill>
                  <a:srgbClr val="8C8C8E"/>
                </a:solidFill>
              </a:defRPr>
            </a:lvl3pPr>
            <a:lvl4pPr lvl="3" rtl="0" algn="ctr">
              <a:spcBef>
                <a:spcPts val="280"/>
              </a:spcBef>
              <a:spcAft>
                <a:spcPts val="0"/>
              </a:spcAft>
              <a:buSzPts val="980"/>
              <a:buNone/>
              <a:defRPr>
                <a:solidFill>
                  <a:srgbClr val="8C8C8E"/>
                </a:solidFill>
              </a:defRPr>
            </a:lvl4pPr>
            <a:lvl5pPr lvl="4" rtl="0" algn="ctr">
              <a:spcBef>
                <a:spcPts val="240"/>
              </a:spcBef>
              <a:spcAft>
                <a:spcPts val="0"/>
              </a:spcAft>
              <a:buSzPts val="840"/>
              <a:buNone/>
              <a:defRPr>
                <a:solidFill>
                  <a:srgbClr val="8C8C8E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9pPr>
          </a:lstStyle>
          <a:p/>
        </p:txBody>
      </p:sp>
      <p:grpSp>
        <p:nvGrpSpPr>
          <p:cNvPr id="272" name="Google Shape;272;p41"/>
          <p:cNvGrpSpPr/>
          <p:nvPr/>
        </p:nvGrpSpPr>
        <p:grpSpPr>
          <a:xfrm>
            <a:off x="10364788" y="4960938"/>
            <a:ext cx="1225550" cy="1434703"/>
            <a:chOff x="6529" y="3125"/>
            <a:chExt cx="772" cy="904"/>
          </a:xfrm>
        </p:grpSpPr>
        <p:sp>
          <p:nvSpPr>
            <p:cNvPr id="273" name="Google Shape;273;p41"/>
            <p:cNvSpPr/>
            <p:nvPr/>
          </p:nvSpPr>
          <p:spPr>
            <a:xfrm>
              <a:off x="6529" y="3125"/>
              <a:ext cx="618" cy="226"/>
            </a:xfrm>
            <a:custGeom>
              <a:rect b="b" l="l" r="r" t="t"/>
              <a:pathLst>
                <a:path extrusionOk="0" h="902" w="2473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74" name="Google Shape;274;p41"/>
            <p:cNvSpPr/>
            <p:nvPr/>
          </p:nvSpPr>
          <p:spPr>
            <a:xfrm>
              <a:off x="6529" y="3444"/>
              <a:ext cx="772" cy="585"/>
            </a:xfrm>
            <a:custGeom>
              <a:rect b="b" l="l" r="r" t="t"/>
              <a:pathLst>
                <a:path extrusionOk="0" h="2339" w="3088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Final legal text" showMasterSp="0">
  <p:cSld name="3_Final legal 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5510" l="64" r="17273" t="11826"/>
          <a:stretch/>
        </p:blipFill>
        <p:spPr>
          <a:xfrm>
            <a:off x="-23149" y="0"/>
            <a:ext cx="122247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idx="1" type="body"/>
          </p:nvPr>
        </p:nvSpPr>
        <p:spPr>
          <a:xfrm>
            <a:off x="607799" y="719139"/>
            <a:ext cx="4677635" cy="5210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39"/>
              </a:spcBef>
              <a:spcAft>
                <a:spcPts val="0"/>
              </a:spcAft>
              <a:buSzPts val="1198"/>
              <a:buNone/>
              <a:defRPr sz="1198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68605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"/>
              <a:buFont typeface="Arial"/>
              <a:buChar char="►"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6416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"/>
              <a:buFont typeface="Arial"/>
              <a:buChar char="►"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">
  <p:cSld name="2_Standard slide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/>
          <p:nvPr>
            <p:ph idx="2" type="pic"/>
          </p:nvPr>
        </p:nvSpPr>
        <p:spPr>
          <a:xfrm>
            <a:off x="8199120" y="1"/>
            <a:ext cx="3999300" cy="615600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Google Shape;277;p42"/>
          <p:cNvSpPr txBox="1"/>
          <p:nvPr>
            <p:ph type="title"/>
          </p:nvPr>
        </p:nvSpPr>
        <p:spPr>
          <a:xfrm>
            <a:off x="609919" y="294200"/>
            <a:ext cx="7444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42"/>
          <p:cNvSpPr txBox="1"/>
          <p:nvPr>
            <p:ph idx="1" type="body"/>
          </p:nvPr>
        </p:nvSpPr>
        <p:spPr>
          <a:xfrm>
            <a:off x="609918" y="1137921"/>
            <a:ext cx="72996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42"/>
          <p:cNvSpPr txBox="1"/>
          <p:nvPr>
            <p:ph idx="3" type="body"/>
          </p:nvPr>
        </p:nvSpPr>
        <p:spPr>
          <a:xfrm>
            <a:off x="609918" y="2311401"/>
            <a:ext cx="3580200" cy="3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42"/>
          <p:cNvSpPr txBox="1"/>
          <p:nvPr>
            <p:ph idx="4" type="body"/>
          </p:nvPr>
        </p:nvSpPr>
        <p:spPr>
          <a:xfrm>
            <a:off x="4329443" y="2311401"/>
            <a:ext cx="35802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42"/>
          <p:cNvSpPr txBox="1"/>
          <p:nvPr>
            <p:ph idx="5" type="body"/>
          </p:nvPr>
        </p:nvSpPr>
        <p:spPr>
          <a:xfrm>
            <a:off x="4329443" y="4236721"/>
            <a:ext cx="3580200" cy="19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82" name="Google Shape;282;p42"/>
          <p:cNvCxnSpPr/>
          <p:nvPr/>
        </p:nvCxnSpPr>
        <p:spPr>
          <a:xfrm>
            <a:off x="609918" y="907750"/>
            <a:ext cx="772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">
  <p:cSld name="1_Standard slide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/>
          <p:nvPr>
            <p:ph idx="2" type="pic"/>
          </p:nvPr>
        </p:nvSpPr>
        <p:spPr>
          <a:xfrm>
            <a:off x="0" y="0"/>
            <a:ext cx="23844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3"/>
          <p:cNvSpPr txBox="1"/>
          <p:nvPr>
            <p:ph type="title"/>
          </p:nvPr>
        </p:nvSpPr>
        <p:spPr>
          <a:xfrm>
            <a:off x="2695294" y="294200"/>
            <a:ext cx="8892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2695293" y="1137921"/>
            <a:ext cx="2742900" cy="5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p43"/>
          <p:cNvSpPr txBox="1"/>
          <p:nvPr>
            <p:ph idx="3" type="body"/>
          </p:nvPr>
        </p:nvSpPr>
        <p:spPr>
          <a:xfrm>
            <a:off x="5727083" y="1137921"/>
            <a:ext cx="2803800" cy="5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43"/>
          <p:cNvSpPr txBox="1"/>
          <p:nvPr>
            <p:ph idx="4" type="body"/>
          </p:nvPr>
        </p:nvSpPr>
        <p:spPr>
          <a:xfrm>
            <a:off x="8819832" y="1137921"/>
            <a:ext cx="27687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89" name="Google Shape;289;p43"/>
          <p:cNvCxnSpPr/>
          <p:nvPr/>
        </p:nvCxnSpPr>
        <p:spPr>
          <a:xfrm>
            <a:off x="2695294" y="907750"/>
            <a:ext cx="889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no bullets" type="obj">
  <p:cSld name="OBJEC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609918" y="294200"/>
            <a:ext cx="10978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609918" y="1137920"/>
            <a:ext cx="82386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93" name="Google Shape;293;p44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tandard slide_no bullets">
  <p:cSld name="3_Standard slide_no bullets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idx="1" type="body"/>
          </p:nvPr>
        </p:nvSpPr>
        <p:spPr>
          <a:xfrm>
            <a:off x="352800" y="2851522"/>
            <a:ext cx="44478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720"/>
              </a:spcBef>
              <a:spcAft>
                <a:spcPts val="0"/>
              </a:spcAft>
              <a:buSzPts val="2520"/>
              <a:buNone/>
              <a:defRPr b="0" i="0" sz="3600" u="none" cap="none" strike="noStrike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_no bullets">
  <p:cSld name="2_Standard slide_no bullets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/>
          <p:nvPr>
            <p:ph idx="2" type="pic"/>
          </p:nvPr>
        </p:nvSpPr>
        <p:spPr>
          <a:xfrm>
            <a:off x="6227180" y="0"/>
            <a:ext cx="59712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46"/>
          <p:cNvSpPr txBox="1"/>
          <p:nvPr>
            <p:ph idx="1" type="body"/>
          </p:nvPr>
        </p:nvSpPr>
        <p:spPr>
          <a:xfrm>
            <a:off x="369705" y="2578743"/>
            <a:ext cx="45381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600"/>
              </a:spcBef>
              <a:spcAft>
                <a:spcPts val="0"/>
              </a:spcAft>
              <a:buSzPts val="2100"/>
              <a:buNone/>
              <a:defRPr sz="3000"/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46"/>
          <p:cNvSpPr txBox="1"/>
          <p:nvPr>
            <p:ph idx="3" type="body"/>
          </p:nvPr>
        </p:nvSpPr>
        <p:spPr>
          <a:xfrm>
            <a:off x="369705" y="3840384"/>
            <a:ext cx="45381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_no bullets">
  <p:cSld name="1_Standard slide_no bullets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609918" y="294200"/>
            <a:ext cx="10978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7"/>
          <p:cNvSpPr txBox="1"/>
          <p:nvPr>
            <p:ph idx="1" type="body"/>
          </p:nvPr>
        </p:nvSpPr>
        <p:spPr>
          <a:xfrm>
            <a:off x="7133461" y="3813288"/>
            <a:ext cx="3089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47"/>
          <p:cNvSpPr txBox="1"/>
          <p:nvPr>
            <p:ph idx="2" type="body"/>
          </p:nvPr>
        </p:nvSpPr>
        <p:spPr>
          <a:xfrm>
            <a:off x="7133461" y="4055931"/>
            <a:ext cx="3089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47"/>
          <p:cNvSpPr/>
          <p:nvPr>
            <p:ph idx="3" type="pic"/>
          </p:nvPr>
        </p:nvSpPr>
        <p:spPr>
          <a:xfrm>
            <a:off x="6123007" y="3578083"/>
            <a:ext cx="779100" cy="779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5" name="Google Shape;305;p47"/>
          <p:cNvSpPr txBox="1"/>
          <p:nvPr>
            <p:ph idx="4" type="body"/>
          </p:nvPr>
        </p:nvSpPr>
        <p:spPr>
          <a:xfrm>
            <a:off x="6123008" y="1137920"/>
            <a:ext cx="5465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47"/>
          <p:cNvSpPr txBox="1"/>
          <p:nvPr>
            <p:ph idx="5" type="body"/>
          </p:nvPr>
        </p:nvSpPr>
        <p:spPr>
          <a:xfrm>
            <a:off x="6123008" y="1635009"/>
            <a:ext cx="54654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07" name="Google Shape;307;p47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Quotes">
  <p:cSld name="Standard slide_Quotes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_Quotes">
  <p:cSld name="2_Standard slide_Quotes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>
            <p:ph idx="1" type="body"/>
          </p:nvPr>
        </p:nvSpPr>
        <p:spPr>
          <a:xfrm>
            <a:off x="3453175" y="2060235"/>
            <a:ext cx="52920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560"/>
              </a:spcBef>
              <a:spcAft>
                <a:spcPts val="0"/>
              </a:spcAft>
              <a:buSzPts val="1960"/>
              <a:buNone/>
              <a:defRPr sz="2800">
                <a:latin typeface="Georgia"/>
                <a:ea typeface="Georgia"/>
                <a:cs typeface="Georgia"/>
                <a:sym typeface="Georgia"/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1" name="Google Shape;311;p49"/>
          <p:cNvSpPr txBox="1"/>
          <p:nvPr>
            <p:ph idx="2" type="body"/>
          </p:nvPr>
        </p:nvSpPr>
        <p:spPr>
          <a:xfrm>
            <a:off x="3453175" y="5506678"/>
            <a:ext cx="5292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rgbClr val="FFE60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2" name="Google Shape;312;p49"/>
          <p:cNvSpPr txBox="1"/>
          <p:nvPr>
            <p:ph idx="3" type="body"/>
          </p:nvPr>
        </p:nvSpPr>
        <p:spPr>
          <a:xfrm>
            <a:off x="3453175" y="5818717"/>
            <a:ext cx="5292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3" name="Google Shape;313;p49"/>
          <p:cNvSpPr txBox="1"/>
          <p:nvPr/>
        </p:nvSpPr>
        <p:spPr>
          <a:xfrm>
            <a:off x="4929981" y="979787"/>
            <a:ext cx="2338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40"/>
              <a:buFont typeface="Arial"/>
              <a:buNone/>
            </a:pPr>
            <a:r>
              <a:rPr lang="en-IN" sz="1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 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_Quotes">
  <p:cSld name="1_Standard slide_Quotes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/>
        </p:nvSpPr>
        <p:spPr>
          <a:xfrm>
            <a:off x="477351" y="1488927"/>
            <a:ext cx="23385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40"/>
              <a:buFont typeface="Arial"/>
              <a:buNone/>
            </a:pPr>
            <a:r>
              <a:rPr lang="en-IN" sz="1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/>
          </a:p>
        </p:txBody>
      </p:sp>
      <p:sp>
        <p:nvSpPr>
          <p:cNvPr id="316" name="Google Shape;316;p50"/>
          <p:cNvSpPr txBox="1"/>
          <p:nvPr>
            <p:ph idx="1" type="body"/>
          </p:nvPr>
        </p:nvSpPr>
        <p:spPr>
          <a:xfrm>
            <a:off x="513350" y="2526765"/>
            <a:ext cx="5292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rtl="0" algn="l">
              <a:spcBef>
                <a:spcPts val="560"/>
              </a:spcBef>
              <a:spcAft>
                <a:spcPts val="0"/>
              </a:spcAft>
              <a:buSzPts val="1960"/>
              <a:buNone/>
              <a:defRPr sz="2800">
                <a:latin typeface="Georgia"/>
                <a:ea typeface="Georgia"/>
                <a:cs typeface="Georgia"/>
                <a:sym typeface="Georgia"/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50"/>
          <p:cNvSpPr txBox="1"/>
          <p:nvPr>
            <p:ph idx="2" type="body"/>
          </p:nvPr>
        </p:nvSpPr>
        <p:spPr>
          <a:xfrm>
            <a:off x="513350" y="4632765"/>
            <a:ext cx="5292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None/>
              <a:defRPr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9719" lvl="3" marL="18288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9720" lvl="4" marL="22860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50"/>
          <p:cNvSpPr txBox="1"/>
          <p:nvPr>
            <p:ph idx="3" type="body"/>
          </p:nvPr>
        </p:nvSpPr>
        <p:spPr>
          <a:xfrm>
            <a:off x="513350" y="4971442"/>
            <a:ext cx="5292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9719" lvl="3" marL="18288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9720" lvl="4" marL="22860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no_first_level_bullets">
  <p:cSld name="Standard slide_no_first_level_bullets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609918" y="294200"/>
            <a:ext cx="10978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idx="1" type="body"/>
          </p:nvPr>
        </p:nvSpPr>
        <p:spPr>
          <a:xfrm>
            <a:off x="609918" y="1137920"/>
            <a:ext cx="82386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>
                <a:solidFill>
                  <a:schemeClr val="lt1"/>
                </a:solidFill>
              </a:defRPr>
            </a:lvl2pPr>
            <a:lvl3pPr indent="-299719" lvl="2" marL="13716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>
                <a:solidFill>
                  <a:schemeClr val="lt1"/>
                </a:solidFill>
              </a:defRPr>
            </a:lvl3pPr>
            <a:lvl4pPr indent="-290830" lvl="3" marL="1828800" rtl="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>
                <a:solidFill>
                  <a:schemeClr val="lt1"/>
                </a:solidFill>
              </a:defRPr>
            </a:lvl4pPr>
            <a:lvl5pPr indent="-281939" lvl="4" marL="2286000" rtl="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22" name="Google Shape;322;p51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 alternate" showMasterSp="0">
  <p:cSld name="3_Cover alternat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0" l="2750" r="22249" t="0"/>
          <a:stretch/>
        </p:blipFill>
        <p:spPr>
          <a:xfrm>
            <a:off x="0" y="0"/>
            <a:ext cx="121983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/>
          <p:nvPr/>
        </p:nvSpPr>
        <p:spPr>
          <a:xfrm rot="10800000">
            <a:off x="627066" y="457199"/>
            <a:ext cx="6012542" cy="3805316"/>
          </a:xfrm>
          <a:custGeom>
            <a:rect b="b" l="l" r="r" t="t"/>
            <a:pathLst>
              <a:path extrusionOk="0" h="10007" w="10000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2" name="Google Shape;32;p6"/>
          <p:cNvSpPr txBox="1"/>
          <p:nvPr>
            <p:ph type="ctrTitle"/>
          </p:nvPr>
        </p:nvSpPr>
        <p:spPr>
          <a:xfrm>
            <a:off x="915579" y="1476597"/>
            <a:ext cx="5422755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000"/>
              <a:buFont typeface="Inter Light"/>
              <a:buNone/>
              <a:defRPr b="0" sz="3000">
                <a:solidFill>
                  <a:srgbClr val="40404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915580" y="2422865"/>
            <a:ext cx="5422755" cy="391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Arial"/>
              <a:buNone/>
              <a:defRPr b="0" sz="1600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1200"/>
              </a:spcBef>
              <a:spcAft>
                <a:spcPts val="0"/>
              </a:spcAft>
              <a:buSzPts val="1120"/>
              <a:buNone/>
              <a:defRPr sz="1600">
                <a:solidFill>
                  <a:srgbClr val="404040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12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98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84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3567" y="4960950"/>
            <a:ext cx="1508020" cy="14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, no line">
  <p:cSld name="Title only, no line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/>
          <p:nvPr>
            <p:ph type="title"/>
          </p:nvPr>
        </p:nvSpPr>
        <p:spPr>
          <a:xfrm>
            <a:off x="609918" y="294200"/>
            <a:ext cx="109785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25" name="Google Shape;325;p52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, no headings" type="twoObj">
  <p:cSld name="TWO_OBJECTS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/>
          <p:nvPr>
            <p:ph type="title"/>
          </p:nvPr>
        </p:nvSpPr>
        <p:spPr>
          <a:xfrm>
            <a:off x="609918" y="294200"/>
            <a:ext cx="109785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53"/>
          <p:cNvSpPr txBox="1"/>
          <p:nvPr>
            <p:ph idx="1" type="body"/>
          </p:nvPr>
        </p:nvSpPr>
        <p:spPr>
          <a:xfrm>
            <a:off x="609918" y="1137919"/>
            <a:ext cx="53877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 sz="2000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solidFill>
                  <a:schemeClr val="lt1"/>
                </a:solidFill>
              </a:defRPr>
            </a:lvl2pPr>
            <a:lvl3pPr indent="-299719" lvl="2" marL="13716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solidFill>
                  <a:schemeClr val="lt1"/>
                </a:solidFill>
              </a:defRPr>
            </a:lvl3pPr>
            <a:lvl4pPr indent="-290830" lvl="3" marL="1828800" rtl="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 sz="1400">
                <a:solidFill>
                  <a:schemeClr val="lt1"/>
                </a:solidFill>
              </a:defRPr>
            </a:lvl4pPr>
            <a:lvl5pPr indent="-281939" lvl="4" marL="2286000" rtl="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9" name="Google Shape;329;p53"/>
          <p:cNvSpPr txBox="1"/>
          <p:nvPr>
            <p:ph idx="2" type="body"/>
          </p:nvPr>
        </p:nvSpPr>
        <p:spPr>
          <a:xfrm>
            <a:off x="6200828" y="1137919"/>
            <a:ext cx="53877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 sz="2000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solidFill>
                  <a:schemeClr val="lt1"/>
                </a:solidFill>
              </a:defRPr>
            </a:lvl2pPr>
            <a:lvl3pPr indent="-299719" lvl="2" marL="13716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solidFill>
                  <a:schemeClr val="lt1"/>
                </a:solidFill>
              </a:defRPr>
            </a:lvl3pPr>
            <a:lvl4pPr indent="-290830" lvl="3" marL="1828800" rtl="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 sz="1400">
                <a:solidFill>
                  <a:schemeClr val="lt1"/>
                </a:solidFill>
              </a:defRPr>
            </a:lvl4pPr>
            <a:lvl5pPr indent="-281939" lvl="4" marL="2286000" rtl="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cxnSp>
        <p:nvCxnSpPr>
          <p:cNvPr id="330" name="Google Shape;330;p53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headings">
  <p:cSld name="Two columns with headings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idx="1" type="body"/>
          </p:nvPr>
        </p:nvSpPr>
        <p:spPr>
          <a:xfrm>
            <a:off x="612648" y="1869440"/>
            <a:ext cx="53931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 sz="2000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solidFill>
                  <a:schemeClr val="lt1"/>
                </a:solidFill>
              </a:defRPr>
            </a:lvl2pPr>
            <a:lvl3pPr indent="-299719" lvl="2" marL="13716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solidFill>
                  <a:schemeClr val="lt1"/>
                </a:solidFill>
              </a:defRPr>
            </a:lvl3pPr>
            <a:lvl4pPr indent="-290830" lvl="3" marL="1828800" rtl="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 sz="1400">
                <a:solidFill>
                  <a:schemeClr val="lt1"/>
                </a:solidFill>
              </a:defRPr>
            </a:lvl4pPr>
            <a:lvl5pPr indent="-281939" lvl="4" marL="2286000" rtl="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3" name="Google Shape;333;p54"/>
          <p:cNvSpPr txBox="1"/>
          <p:nvPr>
            <p:ph idx="2" type="body"/>
          </p:nvPr>
        </p:nvSpPr>
        <p:spPr>
          <a:xfrm>
            <a:off x="6199632" y="1869440"/>
            <a:ext cx="53931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 sz="2000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solidFill>
                  <a:schemeClr val="lt1"/>
                </a:solidFill>
              </a:defRPr>
            </a:lvl2pPr>
            <a:lvl3pPr indent="-299719" lvl="2" marL="13716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solidFill>
                  <a:schemeClr val="lt1"/>
                </a:solidFill>
              </a:defRPr>
            </a:lvl3pPr>
            <a:lvl4pPr indent="-290830" lvl="3" marL="1828800" rtl="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 sz="1400">
                <a:solidFill>
                  <a:schemeClr val="lt1"/>
                </a:solidFill>
              </a:defRPr>
            </a:lvl4pPr>
            <a:lvl5pPr indent="-281939" lvl="4" marL="2286000" rtl="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4" name="Google Shape;334;p54"/>
          <p:cNvSpPr txBox="1"/>
          <p:nvPr>
            <p:ph idx="3" type="body"/>
          </p:nvPr>
        </p:nvSpPr>
        <p:spPr>
          <a:xfrm>
            <a:off x="609918" y="1137920"/>
            <a:ext cx="53931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5" name="Google Shape;335;p54"/>
          <p:cNvSpPr txBox="1"/>
          <p:nvPr>
            <p:ph idx="4" type="body"/>
          </p:nvPr>
        </p:nvSpPr>
        <p:spPr>
          <a:xfrm>
            <a:off x="6199632" y="1137920"/>
            <a:ext cx="53931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54"/>
          <p:cNvSpPr txBox="1"/>
          <p:nvPr>
            <p:ph type="title"/>
          </p:nvPr>
        </p:nvSpPr>
        <p:spPr>
          <a:xfrm>
            <a:off x="609918" y="294200"/>
            <a:ext cx="109785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37" name="Google Shape;337;p54"/>
          <p:cNvCxnSpPr/>
          <p:nvPr/>
        </p:nvCxnSpPr>
        <p:spPr>
          <a:xfrm>
            <a:off x="609918" y="907750"/>
            <a:ext cx="1098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statement">
  <p:cSld name="Key statemen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cused data">
  <p:cSld name="Focused data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Divider 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 showMasterSp="0">
  <p:cSld name="Empty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mpty">
  <p:cSld name="1_Empty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0"/>
          <p:cNvSpPr/>
          <p:nvPr>
            <p:ph idx="2" type="media"/>
          </p:nvPr>
        </p:nvSpPr>
        <p:spPr>
          <a:xfrm>
            <a:off x="0" y="0"/>
            <a:ext cx="121983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►"/>
              <a:defRPr b="0" i="0" sz="18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Char char="►"/>
              <a:defRPr b="0" i="0" sz="16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980"/>
              <a:buFont typeface="Arial"/>
              <a:buChar char="►"/>
              <a:defRPr b="0" i="0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►"/>
              <a:defRPr b="0" i="0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inal legal text" showMasterSp="0">
  <p:cSld name="2_Final legal tex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20156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61"/>
          <p:cNvSpPr txBox="1"/>
          <p:nvPr>
            <p:ph idx="1" type="body"/>
          </p:nvPr>
        </p:nvSpPr>
        <p:spPr>
          <a:xfrm>
            <a:off x="607799" y="719139"/>
            <a:ext cx="4677600" cy="52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68605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"/>
              <a:buFont typeface="Arial"/>
              <a:buChar char="►"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6416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"/>
              <a:buFont typeface="Arial"/>
              <a:buChar char="►"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" showMasterSp="0">
  <p:cSld name="1_Cov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498115" y="795662"/>
            <a:ext cx="4930412" cy="3581484"/>
          </a:xfrm>
          <a:custGeom>
            <a:rect b="b" l="l" r="r" t="t"/>
            <a:pathLst>
              <a:path extrusionOk="0" h="3092804" w="4257675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7" name="Google Shape;37;p7"/>
          <p:cNvSpPr txBox="1"/>
          <p:nvPr>
            <p:ph type="ctrTitle"/>
          </p:nvPr>
        </p:nvSpPr>
        <p:spPr>
          <a:xfrm>
            <a:off x="775504" y="1954221"/>
            <a:ext cx="4328932" cy="979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Light"/>
              <a:buNone/>
              <a:defRPr b="0" sz="3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subTitle"/>
          </p:nvPr>
        </p:nvSpPr>
        <p:spPr>
          <a:xfrm>
            <a:off x="775504" y="3046158"/>
            <a:ext cx="4328932" cy="1046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1200"/>
              </a:spcBef>
              <a:spcAft>
                <a:spcPts val="0"/>
              </a:spcAft>
              <a:buSzPts val="1120"/>
              <a:buNone/>
              <a:defRPr b="1" sz="1600">
                <a:solidFill>
                  <a:srgbClr val="404040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12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98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84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9" name="Google Shape;39;p7"/>
          <p:cNvCxnSpPr/>
          <p:nvPr/>
        </p:nvCxnSpPr>
        <p:spPr>
          <a:xfrm>
            <a:off x="1333184" y="5709060"/>
            <a:ext cx="8122101" cy="0"/>
          </a:xfrm>
          <a:prstGeom prst="straightConnector1">
            <a:avLst/>
          </a:prstGeom>
          <a:noFill/>
          <a:ln cap="flat" cmpd="sng" w="9525">
            <a:solidFill>
              <a:srgbClr val="82829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7"/>
          <p:cNvSpPr txBox="1"/>
          <p:nvPr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828290"/>
                </a:solidFill>
                <a:latin typeface="Inter Light"/>
                <a:ea typeface="Inter Light"/>
                <a:cs typeface="Inter Light"/>
                <a:sym typeface="Inter Light"/>
              </a:rPr>
              <a:t>Written by</a:t>
            </a:r>
            <a:endParaRPr/>
          </a:p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1333184" y="6019189"/>
            <a:ext cx="3089275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1333184" y="6216807"/>
            <a:ext cx="3089275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7"/>
          <p:cNvSpPr/>
          <p:nvPr>
            <p:ph idx="4" type="pic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23567" y="4960950"/>
            <a:ext cx="1508020" cy="14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legal text" showMasterSp="0">
  <p:cSld name="Final legal tex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517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62"/>
          <p:cNvSpPr txBox="1"/>
          <p:nvPr>
            <p:ph idx="1" type="body"/>
          </p:nvPr>
        </p:nvSpPr>
        <p:spPr>
          <a:xfrm>
            <a:off x="607799" y="719139"/>
            <a:ext cx="4677600" cy="52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68605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"/>
              <a:buFont typeface="Arial"/>
              <a:buChar char="►"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6416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"/>
              <a:buFont typeface="Arial"/>
              <a:buChar char="►"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alternate" showMasterSp="0">
  <p:cSld name="1_Cover alternat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498115" y="795662"/>
            <a:ext cx="4930412" cy="3581484"/>
          </a:xfrm>
          <a:custGeom>
            <a:rect b="b" l="l" r="r" t="t"/>
            <a:pathLst>
              <a:path extrusionOk="0" h="3092804" w="4257675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7" name="Google Shape;47;p8"/>
          <p:cNvSpPr txBox="1"/>
          <p:nvPr>
            <p:ph type="ctrTitle"/>
          </p:nvPr>
        </p:nvSpPr>
        <p:spPr>
          <a:xfrm>
            <a:off x="775504" y="1954221"/>
            <a:ext cx="4328932" cy="979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Light"/>
              <a:buNone/>
              <a:defRPr b="0" sz="3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775504" y="3046158"/>
            <a:ext cx="4328932" cy="1046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1200"/>
              </a:spcBef>
              <a:spcAft>
                <a:spcPts val="0"/>
              </a:spcAft>
              <a:buSzPts val="1120"/>
              <a:buNone/>
              <a:defRPr b="1" sz="1600">
                <a:solidFill>
                  <a:srgbClr val="404040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12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98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84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9" name="Google Shape;49;p8"/>
          <p:cNvCxnSpPr/>
          <p:nvPr/>
        </p:nvCxnSpPr>
        <p:spPr>
          <a:xfrm>
            <a:off x="1333184" y="5709060"/>
            <a:ext cx="8122101" cy="0"/>
          </a:xfrm>
          <a:prstGeom prst="straightConnector1">
            <a:avLst/>
          </a:prstGeom>
          <a:noFill/>
          <a:ln cap="flat" cmpd="sng" w="9525">
            <a:solidFill>
              <a:srgbClr val="82829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8"/>
          <p:cNvSpPr txBox="1"/>
          <p:nvPr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828290"/>
                </a:solidFill>
                <a:latin typeface="Inter Light"/>
                <a:ea typeface="Inter Light"/>
                <a:cs typeface="Inter Light"/>
                <a:sym typeface="Inter Light"/>
              </a:rPr>
              <a:t>Written by</a:t>
            </a:r>
            <a:endParaRPr/>
          </a:p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461984" y="6019189"/>
            <a:ext cx="3089275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3" type="body"/>
          </p:nvPr>
        </p:nvSpPr>
        <p:spPr>
          <a:xfrm>
            <a:off x="461984" y="6216807"/>
            <a:ext cx="3089275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23567" y="4960950"/>
            <a:ext cx="1508020" cy="14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roved question wide" showMasterSp="0">
  <p:cSld name="Approved question w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Light"/>
              <a:buNone/>
              <a:defRPr b="0" sz="3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rgbClr val="FEFEFE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12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98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84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9"/>
          <p:cNvSpPr/>
          <p:nvPr/>
        </p:nvSpPr>
        <p:spPr>
          <a:xfrm>
            <a:off x="489366" y="723658"/>
            <a:ext cx="5680945" cy="3452894"/>
          </a:xfrm>
          <a:custGeom>
            <a:rect b="b" l="l" r="r" t="t"/>
            <a:pathLst>
              <a:path extrusionOk="0" h="3452894" w="5680945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8" name="Google Shape;58;p9"/>
          <p:cNvSpPr/>
          <p:nvPr/>
        </p:nvSpPr>
        <p:spPr>
          <a:xfrm>
            <a:off x="489366" y="4021755"/>
            <a:ext cx="151647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9" name="Google Shape;59;p9"/>
          <p:cNvSpPr/>
          <p:nvPr/>
        </p:nvSpPr>
        <p:spPr>
          <a:xfrm>
            <a:off x="774697" y="4021755"/>
            <a:ext cx="151647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0" name="Google Shape;60;p9"/>
          <p:cNvSpPr/>
          <p:nvPr/>
        </p:nvSpPr>
        <p:spPr>
          <a:xfrm>
            <a:off x="1059910" y="4021755"/>
            <a:ext cx="151647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23567" y="4960950"/>
            <a:ext cx="1508020" cy="14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roved question tall" showMasterSp="0">
  <p:cSld name="Approved question tall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Light"/>
              <a:buNone/>
              <a:defRPr b="0" sz="3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subTitle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rgbClr val="FEFEFE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12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98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84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5" name="Google Shape;65;p10"/>
          <p:cNvGrpSpPr/>
          <p:nvPr/>
        </p:nvGrpSpPr>
        <p:grpSpPr>
          <a:xfrm>
            <a:off x="489366" y="876058"/>
            <a:ext cx="4855295" cy="3374475"/>
            <a:chOff x="6855933" y="899048"/>
            <a:chExt cx="4855295" cy="3374475"/>
          </a:xfrm>
        </p:grpSpPr>
        <p:sp>
          <p:nvSpPr>
            <p:cNvPr id="66" name="Google Shape;66;p10"/>
            <p:cNvSpPr/>
            <p:nvPr/>
          </p:nvSpPr>
          <p:spPr>
            <a:xfrm>
              <a:off x="6855933" y="899048"/>
              <a:ext cx="4855295" cy="3374475"/>
            </a:xfrm>
            <a:custGeom>
              <a:rect b="b" l="l" r="r" t="t"/>
              <a:pathLst>
                <a:path extrusionOk="0" h="3374474" w="485529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6855933" y="4127146"/>
              <a:ext cx="143595" cy="143595"/>
            </a:xfrm>
            <a:custGeom>
              <a:rect b="b" l="l" r="r" t="t"/>
              <a:pathLst>
                <a:path extrusionOk="0" h="143594" w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7133789" y="4127146"/>
              <a:ext cx="143595" cy="143595"/>
            </a:xfrm>
            <a:custGeom>
              <a:rect b="b" l="l" r="r" t="t"/>
              <a:pathLst>
                <a:path extrusionOk="0" h="143594" w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7411555" y="4127146"/>
              <a:ext cx="143595" cy="143595"/>
            </a:xfrm>
            <a:custGeom>
              <a:rect b="b" l="l" r="r" t="t"/>
              <a:pathLst>
                <a:path extrusionOk="0" h="143594" w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pic>
        <p:nvPicPr>
          <p:cNvPr id="70" name="Google Shape;7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23567" y="4960950"/>
            <a:ext cx="1508020" cy="14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53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59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►"/>
              <a:defRPr b="0" i="0" sz="20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►"/>
              <a:defRPr b="0" i="0" sz="18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9719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Char char="►"/>
              <a:defRPr b="0" i="0" sz="16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083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980"/>
              <a:buFont typeface="Arial"/>
              <a:buChar char="►"/>
              <a:defRPr b="0" i="0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81939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►"/>
              <a:defRPr b="0" i="0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352728" y="6471244"/>
            <a:ext cx="1191258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20</a:t>
            </a:r>
            <a:r>
              <a:rPr b="0" lang="en-IN" sz="800" u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August 2024</a:t>
            </a:r>
            <a:endParaRPr b="0" sz="800" u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3163001" y="6471250"/>
            <a:ext cx="3245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Transforming the Automobile Insurance Claims through GenAI [EUGENE SUNG’S SLIDES DECK]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609600" y="6471244"/>
            <a:ext cx="663066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800" u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Page </a:t>
            </a:r>
            <a:fld id="{00000000-1234-1234-1234-123412341234}" type="slidenum">
              <a:rPr b="0" lang="en-IN" sz="800" u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b="0" sz="800" u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1168713" y="6165238"/>
            <a:ext cx="540001" cy="4860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609918" y="294200"/>
            <a:ext cx="109785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b="0" i="0" sz="2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609918" y="1137920"/>
            <a:ext cx="10978500" cy="49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►"/>
              <a:defRPr b="0" i="0" sz="20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►"/>
              <a:defRPr b="0" i="0" sz="18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9719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Char char="►"/>
              <a:defRPr b="0" i="0" sz="16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083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980"/>
              <a:buFont typeface="Arial"/>
              <a:buChar char="►"/>
              <a:defRPr b="0" i="0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81939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►"/>
              <a:defRPr b="0" i="0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52" name="Google Shape;152;p33"/>
          <p:cNvSpPr txBox="1"/>
          <p:nvPr/>
        </p:nvSpPr>
        <p:spPr>
          <a:xfrm>
            <a:off x="1352728" y="6471244"/>
            <a:ext cx="11913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800" u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August 2024</a:t>
            </a:r>
            <a:endParaRPr b="0" sz="800" u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3162988" y="6471244"/>
            <a:ext cx="3086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Week 4 (Sprint 2) Client Meeting ES MAC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33"/>
          <p:cNvSpPr txBox="1"/>
          <p:nvPr/>
        </p:nvSpPr>
        <p:spPr>
          <a:xfrm>
            <a:off x="609600" y="6471244"/>
            <a:ext cx="663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800" u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Page </a:t>
            </a:r>
            <a:fld id="{00000000-1234-1234-1234-123412341234}" type="slidenum">
              <a:rPr b="0" lang="en-IN" sz="800" u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b="0" sz="800" u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5" name="Google Shape;155;p3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1348750" y="6111250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4"/>
          <p:cNvSpPr txBox="1"/>
          <p:nvPr>
            <p:ph type="ctrTitle"/>
          </p:nvPr>
        </p:nvSpPr>
        <p:spPr>
          <a:xfrm>
            <a:off x="774018" y="2088058"/>
            <a:ext cx="4326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2E38"/>
              </a:buClr>
              <a:buSzPct val="100000"/>
              <a:buFont typeface="Inter Light"/>
              <a:buNone/>
            </a:pPr>
            <a:r>
              <a:rPr lang="en-IN" sz="2800">
                <a:solidFill>
                  <a:srgbClr val="2E2E38"/>
                </a:solidFill>
                <a:latin typeface="Arial"/>
                <a:ea typeface="Arial"/>
                <a:cs typeface="Arial"/>
                <a:sym typeface="Arial"/>
              </a:rPr>
              <a:t>Transforming the Automobile Insurance Claims through GenAI</a:t>
            </a:r>
            <a:endParaRPr>
              <a:solidFill>
                <a:srgbClr val="2E2E38"/>
              </a:solidFill>
            </a:endParaRPr>
          </a:p>
        </p:txBody>
      </p:sp>
      <p:sp>
        <p:nvSpPr>
          <p:cNvPr id="358" name="Google Shape;358;p64"/>
          <p:cNvSpPr txBox="1"/>
          <p:nvPr>
            <p:ph type="ctrTitle"/>
          </p:nvPr>
        </p:nvSpPr>
        <p:spPr>
          <a:xfrm>
            <a:off x="774025" y="3241055"/>
            <a:ext cx="43266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2E38"/>
              </a:buClr>
              <a:buSzPts val="2800"/>
              <a:buFont typeface="Inter Light"/>
              <a:buNone/>
            </a:pPr>
            <a:r>
              <a:rPr b="1" lang="en-IN" sz="2000">
                <a:solidFill>
                  <a:srgbClr val="2E2E38"/>
                </a:solidFill>
                <a:latin typeface="Arial"/>
                <a:ea typeface="Arial"/>
                <a:cs typeface="Arial"/>
                <a:sym typeface="Arial"/>
              </a:rPr>
              <a:t>By Team 13 &amp; 14</a:t>
            </a:r>
            <a:endParaRPr b="1" sz="2000">
              <a:solidFill>
                <a:srgbClr val="2E2E3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3"/>
          <p:cNvSpPr txBox="1"/>
          <p:nvPr>
            <p:ph type="title"/>
          </p:nvPr>
        </p:nvSpPr>
        <p:spPr>
          <a:xfrm>
            <a:off x="609918" y="294200"/>
            <a:ext cx="10978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</a:pPr>
            <a:r>
              <a:rPr lang="en-IN"/>
              <a:t>Use Case Revised</a:t>
            </a:r>
            <a:endParaRPr/>
          </a:p>
        </p:txBody>
      </p:sp>
      <p:pic>
        <p:nvPicPr>
          <p:cNvPr id="457" name="Google Shape;45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050" y="963975"/>
            <a:ext cx="7532249" cy="56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4"/>
          <p:cNvSpPr txBox="1"/>
          <p:nvPr>
            <p:ph type="title"/>
          </p:nvPr>
        </p:nvSpPr>
        <p:spPr>
          <a:xfrm>
            <a:off x="609918" y="294200"/>
            <a:ext cx="10978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</a:pPr>
            <a:r>
              <a:rPr lang="en-IN"/>
              <a:t>Option 2 LLM Demonstration</a:t>
            </a:r>
            <a:endParaRPr/>
          </a:p>
        </p:txBody>
      </p:sp>
      <p:sp>
        <p:nvSpPr>
          <p:cNvPr id="463" name="Google Shape;463;p74"/>
          <p:cNvSpPr/>
          <p:nvPr/>
        </p:nvSpPr>
        <p:spPr>
          <a:xfrm>
            <a:off x="2170800" y="1056613"/>
            <a:ext cx="1905000" cy="59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latin typeface="Inter"/>
                <a:ea typeface="Inter"/>
                <a:cs typeface="Inter"/>
                <a:sym typeface="Inter"/>
              </a:rPr>
              <a:t>Requesting Information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64" name="Google Shape;46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300" y="1819025"/>
            <a:ext cx="291599" cy="29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7999" y="2744000"/>
            <a:ext cx="291601" cy="29160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74"/>
          <p:cNvSpPr/>
          <p:nvPr/>
        </p:nvSpPr>
        <p:spPr>
          <a:xfrm>
            <a:off x="1461950" y="1819025"/>
            <a:ext cx="2392200" cy="590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latin typeface="Inter Light"/>
                <a:ea typeface="Inter Light"/>
                <a:cs typeface="Inter Light"/>
                <a:sym typeface="Inter Light"/>
              </a:rPr>
              <a:t>Please summarise the information of ClaimID 10</a:t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67" name="Google Shape;467;p74"/>
          <p:cNvSpPr/>
          <p:nvPr/>
        </p:nvSpPr>
        <p:spPr>
          <a:xfrm>
            <a:off x="2602950" y="2603225"/>
            <a:ext cx="2392200" cy="2229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latin typeface="Inter Light"/>
                <a:ea typeface="Inter Light"/>
                <a:cs typeface="Inter Light"/>
                <a:sym typeface="Inter Light"/>
              </a:rPr>
              <a:t>Here is the summary of ClaimID 10:</a:t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000">
                <a:latin typeface="Inter"/>
                <a:ea typeface="Inter"/>
                <a:cs typeface="Inter"/>
                <a:sym typeface="Inter"/>
              </a:rPr>
              <a:t>ClaimID: </a:t>
            </a:r>
            <a:r>
              <a:rPr lang="en-IN" sz="1000">
                <a:latin typeface="Inter Light"/>
                <a:ea typeface="Inter Light"/>
                <a:cs typeface="Inter Light"/>
                <a:sym typeface="Inter Light"/>
              </a:rPr>
              <a:t>10</a:t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000">
                <a:latin typeface="Inter"/>
                <a:ea typeface="Inter"/>
                <a:cs typeface="Inter"/>
                <a:sym typeface="Inter"/>
              </a:rPr>
              <a:t>AccidentType: </a:t>
            </a:r>
            <a:r>
              <a:rPr lang="en-IN" sz="1000">
                <a:latin typeface="Inter Light"/>
                <a:ea typeface="Inter Light"/>
                <a:cs typeface="Inter Light"/>
                <a:sym typeface="Inter Light"/>
              </a:rPr>
              <a:t>Rear Collision</a:t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000">
                <a:latin typeface="Inter"/>
                <a:ea typeface="Inter"/>
                <a:cs typeface="Inter"/>
                <a:sym typeface="Inter"/>
              </a:rPr>
              <a:t>WeatherCondition: </a:t>
            </a:r>
            <a:r>
              <a:rPr lang="en-IN" sz="1000">
                <a:latin typeface="Inter Light"/>
                <a:ea typeface="Inter Light"/>
                <a:cs typeface="Inter Light"/>
                <a:sym typeface="Inter Light"/>
              </a:rPr>
              <a:t>Windy</a:t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000">
                <a:latin typeface="Inter"/>
                <a:ea typeface="Inter"/>
                <a:cs typeface="Inter"/>
                <a:sym typeface="Inter"/>
              </a:rPr>
              <a:t>IncidentTime: </a:t>
            </a:r>
            <a:r>
              <a:rPr lang="en-IN" sz="1000">
                <a:latin typeface="Inter Light"/>
                <a:ea typeface="Inter Light"/>
                <a:cs typeface="Inter Light"/>
                <a:sym typeface="Inter Light"/>
              </a:rPr>
              <a:t>9:28:27 PM</a:t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000">
                <a:latin typeface="Inter"/>
                <a:ea typeface="Inter"/>
                <a:cs typeface="Inter"/>
                <a:sym typeface="Inter"/>
              </a:rPr>
              <a:t>NumVehiclesInvolved: </a:t>
            </a:r>
            <a:r>
              <a:rPr lang="en-IN" sz="1000">
                <a:latin typeface="Inter Light"/>
                <a:ea typeface="Inter Light"/>
                <a:cs typeface="Inter Light"/>
                <a:sym typeface="Inter Light"/>
              </a:rPr>
              <a:t>1</a:t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000">
                <a:latin typeface="Inter"/>
                <a:ea typeface="Inter"/>
                <a:cs typeface="Inter"/>
                <a:sym typeface="Inter"/>
              </a:rPr>
              <a:t>PoliceReportReference:</a:t>
            </a:r>
            <a:r>
              <a:rPr lang="en-IN" sz="1000">
                <a:latin typeface="Inter Light"/>
                <a:ea typeface="Inter Light"/>
                <a:cs typeface="Inter Light"/>
                <a:sym typeface="Inter Light"/>
              </a:rPr>
              <a:t> 22</a:t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000">
                <a:latin typeface="Inter"/>
                <a:ea typeface="Inter"/>
                <a:cs typeface="Inter"/>
                <a:sym typeface="Inter"/>
              </a:rPr>
              <a:t>DriverID:</a:t>
            </a:r>
            <a:r>
              <a:rPr lang="en-IN" sz="1000">
                <a:latin typeface="Inter Light"/>
                <a:ea typeface="Inter Light"/>
                <a:cs typeface="Inter Light"/>
                <a:sym typeface="Inter Light"/>
              </a:rPr>
              <a:t> 43</a:t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000">
                <a:latin typeface="Inter"/>
                <a:ea typeface="Inter"/>
                <a:cs typeface="Inter"/>
                <a:sym typeface="Inter"/>
              </a:rPr>
              <a:t>AtFault:</a:t>
            </a:r>
            <a:r>
              <a:rPr lang="en-IN" sz="1000">
                <a:latin typeface="Inter Light"/>
                <a:ea typeface="Inter Light"/>
                <a:cs typeface="Inter Light"/>
                <a:sym typeface="Inter Light"/>
              </a:rPr>
              <a:t> TRUE</a:t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000">
                <a:latin typeface="Inter"/>
                <a:ea typeface="Inter"/>
                <a:cs typeface="Inter"/>
                <a:sym typeface="Inter"/>
              </a:rPr>
              <a:t>DamageAmount:</a:t>
            </a:r>
            <a:r>
              <a:rPr lang="en-IN" sz="1000">
                <a:latin typeface="Inter Light"/>
                <a:ea typeface="Inter Light"/>
                <a:cs typeface="Inter Light"/>
                <a:sym typeface="Inter Light"/>
              </a:rPr>
              <a:t> 32900</a:t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000">
                <a:latin typeface="Inter"/>
                <a:ea typeface="Inter"/>
                <a:cs typeface="Inter"/>
                <a:sym typeface="Inter"/>
              </a:rPr>
              <a:t>Injuries:</a:t>
            </a:r>
            <a:r>
              <a:rPr lang="en-IN" sz="1000">
                <a:latin typeface="Inter Light"/>
                <a:ea typeface="Inter Light"/>
                <a:cs typeface="Inter Light"/>
                <a:sym typeface="Inter Light"/>
              </a:rPr>
              <a:t> 2</a:t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68" name="Google Shape;468;p74"/>
          <p:cNvSpPr txBox="1"/>
          <p:nvPr/>
        </p:nvSpPr>
        <p:spPr>
          <a:xfrm>
            <a:off x="764800" y="2110625"/>
            <a:ext cx="70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Claims Officer</a:t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69" name="Google Shape;469;p74"/>
          <p:cNvSpPr txBox="1"/>
          <p:nvPr/>
        </p:nvSpPr>
        <p:spPr>
          <a:xfrm>
            <a:off x="4919500" y="3035600"/>
            <a:ext cx="70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LLM</a:t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70" name="Google Shape;470;p74"/>
          <p:cNvSpPr/>
          <p:nvPr/>
        </p:nvSpPr>
        <p:spPr>
          <a:xfrm>
            <a:off x="7991275" y="1056613"/>
            <a:ext cx="1905000" cy="59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Analysis &amp; Insights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71" name="Google Shape;47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925" y="1819025"/>
            <a:ext cx="291599" cy="29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1624" y="2744325"/>
            <a:ext cx="291601" cy="2916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4"/>
          <p:cNvSpPr/>
          <p:nvPr/>
        </p:nvSpPr>
        <p:spPr>
          <a:xfrm>
            <a:off x="7295575" y="1819025"/>
            <a:ext cx="2392200" cy="590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In ClaimID 10, Can you compare the customer at fault column with the police report reference?</a:t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74" name="Google Shape;474;p74"/>
          <p:cNvSpPr/>
          <p:nvPr/>
        </p:nvSpPr>
        <p:spPr>
          <a:xfrm>
            <a:off x="8436575" y="2603550"/>
            <a:ext cx="2392200" cy="1354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latin typeface="Inter Light"/>
                <a:ea typeface="Inter Light"/>
                <a:cs typeface="Inter Light"/>
                <a:sym typeface="Inter Light"/>
              </a:rPr>
              <a:t>The difference between customer at fault column and police report reference are:</a:t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000">
                <a:latin typeface="Inter"/>
                <a:ea typeface="Inter"/>
                <a:cs typeface="Inter"/>
                <a:sym typeface="Inter"/>
              </a:rPr>
              <a:t>At Fault:</a:t>
            </a:r>
            <a:r>
              <a:rPr lang="en-IN" sz="1000">
                <a:latin typeface="Inter Light"/>
                <a:ea typeface="Inter Light"/>
                <a:cs typeface="Inter Light"/>
                <a:sym typeface="Inter Light"/>
              </a:rPr>
              <a:t> TRUE</a:t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000">
                <a:latin typeface="Inter"/>
                <a:ea typeface="Inter"/>
                <a:cs typeface="Inter"/>
                <a:sym typeface="Inter"/>
              </a:rPr>
              <a:t>Police Report Reference: </a:t>
            </a:r>
            <a:r>
              <a:rPr lang="en-IN" sz="1000">
                <a:latin typeface="Inter Light"/>
                <a:ea typeface="Inter Light"/>
                <a:cs typeface="Inter Light"/>
                <a:sym typeface="Inter Light"/>
              </a:rPr>
              <a:t>22 [False, no police report exists under #22]</a:t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75" name="Google Shape;475;p74"/>
          <p:cNvSpPr txBox="1"/>
          <p:nvPr/>
        </p:nvSpPr>
        <p:spPr>
          <a:xfrm>
            <a:off x="6598425" y="2110625"/>
            <a:ext cx="70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Claims Officer</a:t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76" name="Google Shape;476;p74"/>
          <p:cNvSpPr txBox="1"/>
          <p:nvPr/>
        </p:nvSpPr>
        <p:spPr>
          <a:xfrm>
            <a:off x="10753125" y="3035925"/>
            <a:ext cx="70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LLM</a:t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77" name="Google Shape;47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425" y="4151875"/>
            <a:ext cx="291599" cy="2916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4"/>
          <p:cNvSpPr/>
          <p:nvPr/>
        </p:nvSpPr>
        <p:spPr>
          <a:xfrm>
            <a:off x="7504075" y="4151875"/>
            <a:ext cx="2392200" cy="590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What is the </a:t>
            </a:r>
            <a:r>
              <a:rPr lang="en-IN"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recommended</a:t>
            </a:r>
            <a:r>
              <a:rPr lang="en-IN"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 outcome?</a:t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79" name="Google Shape;479;p74"/>
          <p:cNvSpPr txBox="1"/>
          <p:nvPr/>
        </p:nvSpPr>
        <p:spPr>
          <a:xfrm>
            <a:off x="6806925" y="4443475"/>
            <a:ext cx="70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Claims Officer</a:t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80" name="Google Shape;48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1624" y="5077175"/>
            <a:ext cx="291601" cy="291601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4"/>
          <p:cNvSpPr/>
          <p:nvPr/>
        </p:nvSpPr>
        <p:spPr>
          <a:xfrm>
            <a:off x="8436575" y="4936400"/>
            <a:ext cx="2392200" cy="1354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latin typeface="Inter Light"/>
                <a:ea typeface="Inter Light"/>
                <a:cs typeface="Inter Light"/>
                <a:sym typeface="Inter Light"/>
              </a:rPr>
              <a:t>From the available data, it is recommended that ClaimID 10 is rejected due to the lack of supporting data from the customer and the non-existence of Police Report #22. This may be an attempt of </a:t>
            </a:r>
            <a:r>
              <a:rPr lang="en-IN" sz="1000">
                <a:latin typeface="Inter Light"/>
                <a:ea typeface="Inter Light"/>
                <a:cs typeface="Inter Light"/>
                <a:sym typeface="Inter Light"/>
              </a:rPr>
              <a:t>fraudulently</a:t>
            </a:r>
            <a:r>
              <a:rPr lang="en-IN" sz="1000"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en-IN" sz="1000">
                <a:latin typeface="Inter Light"/>
                <a:ea typeface="Inter Light"/>
                <a:cs typeface="Inter Light"/>
                <a:sym typeface="Inter Light"/>
              </a:rPr>
              <a:t>claiming</a:t>
            </a:r>
            <a:r>
              <a:rPr lang="en-IN" sz="1000">
                <a:latin typeface="Inter Light"/>
                <a:ea typeface="Inter Light"/>
                <a:cs typeface="Inter Light"/>
                <a:sym typeface="Inter Light"/>
              </a:rPr>
              <a:t> an insurance payout by DriverID #43.</a:t>
            </a:r>
            <a:endParaRPr sz="10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82" name="Google Shape;482;p74"/>
          <p:cNvSpPr txBox="1"/>
          <p:nvPr/>
        </p:nvSpPr>
        <p:spPr>
          <a:xfrm>
            <a:off x="10753125" y="5368775"/>
            <a:ext cx="70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LLM</a:t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83" name="Google Shape;483;p74"/>
          <p:cNvSpPr txBox="1"/>
          <p:nvPr/>
        </p:nvSpPr>
        <p:spPr>
          <a:xfrm>
            <a:off x="6911550" y="6352200"/>
            <a:ext cx="408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*The claims officer must verify the accuracy of the LLM's outcome by cross-referencing the extracted data with the original information.</a:t>
            </a:r>
            <a:endParaRPr i="1" sz="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5"/>
          <p:cNvPicPr preferRelativeResize="0"/>
          <p:nvPr/>
        </p:nvPicPr>
        <p:blipFill rotWithShape="1">
          <a:blip r:embed="rId3">
            <a:alphaModFix/>
          </a:blip>
          <a:srcRect b="7819" l="0" r="0" t="7827"/>
          <a:stretch/>
        </p:blipFill>
        <p:spPr>
          <a:xfrm>
            <a:off x="3175" y="1785"/>
            <a:ext cx="12192000" cy="685442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5"/>
          <p:cNvSpPr/>
          <p:nvPr/>
        </p:nvSpPr>
        <p:spPr>
          <a:xfrm rot="1800000">
            <a:off x="8179239" y="238298"/>
            <a:ext cx="6381406" cy="6381406"/>
          </a:xfrm>
          <a:prstGeom prst="chord">
            <a:avLst>
              <a:gd fmla="val 2686471" name="adj1"/>
              <a:gd fmla="val 15315381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9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90" name="Google Shape;490;p75"/>
          <p:cNvSpPr/>
          <p:nvPr/>
        </p:nvSpPr>
        <p:spPr>
          <a:xfrm rot="1800000">
            <a:off x="8179241" y="238297"/>
            <a:ext cx="6381406" cy="6381406"/>
          </a:xfrm>
          <a:prstGeom prst="chord">
            <a:avLst>
              <a:gd fmla="val 2686471" name="adj1"/>
              <a:gd fmla="val 15315381" name="adj2"/>
            </a:avLst>
          </a:prstGeom>
          <a:solidFill>
            <a:srgbClr val="FFE6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9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91" name="Google Shape;491;p75"/>
          <p:cNvSpPr/>
          <p:nvPr/>
        </p:nvSpPr>
        <p:spPr>
          <a:xfrm>
            <a:off x="8596075" y="2816847"/>
            <a:ext cx="27576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399">
                <a:solidFill>
                  <a:srgbClr val="2E2E38"/>
                </a:solidFill>
                <a:latin typeface="Inter"/>
                <a:ea typeface="Inter"/>
                <a:cs typeface="Inter"/>
                <a:sym typeface="Inter"/>
              </a:rPr>
              <a:t>Team 14 Completed Deliverables</a:t>
            </a:r>
            <a:endParaRPr b="1" sz="2399">
              <a:solidFill>
                <a:srgbClr val="2E2E3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/>
          <p:nvPr>
            <p:ph type="title"/>
          </p:nvPr>
        </p:nvSpPr>
        <p:spPr>
          <a:xfrm>
            <a:off x="609918" y="294200"/>
            <a:ext cx="10978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</a:pPr>
            <a:r>
              <a:rPr lang="en-IN"/>
              <a:t>Completed Tasks</a:t>
            </a:r>
            <a:endParaRPr/>
          </a:p>
        </p:txBody>
      </p:sp>
      <p:sp>
        <p:nvSpPr>
          <p:cNvPr id="497" name="Google Shape;497;p76"/>
          <p:cNvSpPr txBox="1"/>
          <p:nvPr/>
        </p:nvSpPr>
        <p:spPr>
          <a:xfrm>
            <a:off x="542700" y="1395525"/>
            <a:ext cx="5204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●"/>
            </a:pPr>
            <a:r>
              <a:rPr lang="en-IN"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Built High Level Solution Design </a:t>
            </a:r>
            <a:endParaRPr sz="2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●"/>
            </a:pPr>
            <a:r>
              <a:rPr lang="en-IN"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Refined Options Analysis and settled on solution approach</a:t>
            </a:r>
            <a:endParaRPr sz="2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●"/>
            </a:pPr>
            <a:r>
              <a:rPr lang="en-IN"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Found data sources and identified relevant features</a:t>
            </a:r>
            <a:endParaRPr sz="2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●"/>
            </a:pPr>
            <a:r>
              <a:rPr lang="en-IN"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Defined database schema </a:t>
            </a:r>
            <a:endParaRPr sz="2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●"/>
            </a:pPr>
            <a:r>
              <a:rPr lang="en-IN"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Experimented with python scripts to establish proof of concept</a:t>
            </a:r>
            <a:endParaRPr sz="2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98" name="Google Shape;49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50" y="1272925"/>
            <a:ext cx="664225" cy="6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50" y="2038425"/>
            <a:ext cx="664225" cy="6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50" y="2952825"/>
            <a:ext cx="664225" cy="6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50" y="3791025"/>
            <a:ext cx="664225" cy="6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50" y="4476825"/>
            <a:ext cx="664225" cy="6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2250" y="1014525"/>
            <a:ext cx="2851978" cy="52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7"/>
          <p:cNvPicPr preferRelativeResize="0"/>
          <p:nvPr/>
        </p:nvPicPr>
        <p:blipFill rotWithShape="1">
          <a:blip r:embed="rId3">
            <a:alphaModFix/>
          </a:blip>
          <a:srcRect b="12808" l="0" r="0" t="12808"/>
          <a:stretch/>
        </p:blipFill>
        <p:spPr>
          <a:xfrm>
            <a:off x="3175" y="1785"/>
            <a:ext cx="12192000" cy="6854432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7"/>
          <p:cNvSpPr/>
          <p:nvPr/>
        </p:nvSpPr>
        <p:spPr>
          <a:xfrm flipH="1" rot="-1800007">
            <a:off x="-2362374" y="238207"/>
            <a:ext cx="6381576" cy="6381576"/>
          </a:xfrm>
          <a:prstGeom prst="chord">
            <a:avLst>
              <a:gd fmla="val 2686471" name="adj1"/>
              <a:gd fmla="val 15315381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9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10" name="Google Shape;510;p77"/>
          <p:cNvSpPr/>
          <p:nvPr/>
        </p:nvSpPr>
        <p:spPr>
          <a:xfrm>
            <a:off x="792500" y="3190500"/>
            <a:ext cx="275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399">
                <a:solidFill>
                  <a:srgbClr val="2E2E38"/>
                </a:solidFill>
                <a:latin typeface="Inter"/>
                <a:ea typeface="Inter"/>
                <a:cs typeface="Inter"/>
                <a:sym typeface="Inter"/>
              </a:rPr>
              <a:t>Current Progress</a:t>
            </a:r>
            <a:endParaRPr b="1" sz="2399">
              <a:solidFill>
                <a:srgbClr val="2E2E3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8"/>
          <p:cNvSpPr txBox="1"/>
          <p:nvPr>
            <p:ph type="title"/>
          </p:nvPr>
        </p:nvSpPr>
        <p:spPr>
          <a:xfrm>
            <a:off x="609918" y="294200"/>
            <a:ext cx="10978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</a:pPr>
            <a:r>
              <a:rPr lang="en-IN"/>
              <a:t>Team 13 Current Progress</a:t>
            </a:r>
            <a:endParaRPr/>
          </a:p>
        </p:txBody>
      </p:sp>
      <p:sp>
        <p:nvSpPr>
          <p:cNvPr id="516" name="Google Shape;516;p78"/>
          <p:cNvSpPr/>
          <p:nvPr/>
        </p:nvSpPr>
        <p:spPr>
          <a:xfrm>
            <a:off x="612776" y="1445175"/>
            <a:ext cx="4475700" cy="48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78"/>
          <p:cNvSpPr/>
          <p:nvPr/>
        </p:nvSpPr>
        <p:spPr>
          <a:xfrm>
            <a:off x="609925" y="1445175"/>
            <a:ext cx="4475700" cy="2876100"/>
          </a:xfrm>
          <a:prstGeom prst="rect">
            <a:avLst/>
          </a:prstGeom>
          <a:noFill/>
          <a:ln cap="flat" cmpd="sng" w="9525">
            <a:solidFill>
              <a:srgbClr val="9196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78"/>
          <p:cNvSpPr txBox="1"/>
          <p:nvPr/>
        </p:nvSpPr>
        <p:spPr>
          <a:xfrm>
            <a:off x="921950" y="1575325"/>
            <a:ext cx="40875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On Track To Complete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19" name="Google Shape;519;p78"/>
          <p:cNvGrpSpPr/>
          <p:nvPr/>
        </p:nvGrpSpPr>
        <p:grpSpPr>
          <a:xfrm>
            <a:off x="921923" y="2157281"/>
            <a:ext cx="218935" cy="195462"/>
            <a:chOff x="825599" y="2077184"/>
            <a:chExt cx="164205" cy="146600"/>
          </a:xfrm>
        </p:grpSpPr>
        <p:sp>
          <p:nvSpPr>
            <p:cNvPr id="520" name="Google Shape;520;p78"/>
            <p:cNvSpPr/>
            <p:nvPr/>
          </p:nvSpPr>
          <p:spPr>
            <a:xfrm>
              <a:off x="825599" y="2086684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78"/>
            <p:cNvSpPr/>
            <p:nvPr/>
          </p:nvSpPr>
          <p:spPr>
            <a:xfrm>
              <a:off x="837732" y="2077184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" name="Google Shape;522;p78"/>
          <p:cNvGrpSpPr/>
          <p:nvPr/>
        </p:nvGrpSpPr>
        <p:grpSpPr>
          <a:xfrm>
            <a:off x="921923" y="2582148"/>
            <a:ext cx="218935" cy="195462"/>
            <a:chOff x="825599" y="2818330"/>
            <a:chExt cx="164205" cy="146600"/>
          </a:xfrm>
        </p:grpSpPr>
        <p:sp>
          <p:nvSpPr>
            <p:cNvPr id="523" name="Google Shape;523;p78"/>
            <p:cNvSpPr/>
            <p:nvPr/>
          </p:nvSpPr>
          <p:spPr>
            <a:xfrm>
              <a:off x="825599" y="2827830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78"/>
            <p:cNvSpPr/>
            <p:nvPr/>
          </p:nvSpPr>
          <p:spPr>
            <a:xfrm>
              <a:off x="837732" y="2818330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" name="Google Shape;525;p78"/>
          <p:cNvGrpSpPr/>
          <p:nvPr/>
        </p:nvGrpSpPr>
        <p:grpSpPr>
          <a:xfrm>
            <a:off x="921923" y="3007012"/>
            <a:ext cx="218935" cy="195462"/>
            <a:chOff x="825599" y="3571979"/>
            <a:chExt cx="164205" cy="146600"/>
          </a:xfrm>
        </p:grpSpPr>
        <p:sp>
          <p:nvSpPr>
            <p:cNvPr id="526" name="Google Shape;526;p78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78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78"/>
          <p:cNvSpPr txBox="1"/>
          <p:nvPr/>
        </p:nvSpPr>
        <p:spPr>
          <a:xfrm>
            <a:off x="1232575" y="2093450"/>
            <a:ext cx="408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Selecting the final solution with mentors.</a:t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29" name="Google Shape;529;p78"/>
          <p:cNvSpPr txBox="1"/>
          <p:nvPr/>
        </p:nvSpPr>
        <p:spPr>
          <a:xfrm>
            <a:off x="1232575" y="2518325"/>
            <a:ext cx="408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-I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Completing final draft of D2 by Sunday 25th of August 11:59pm</a:t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30" name="Google Shape;530;p78"/>
          <p:cNvSpPr txBox="1"/>
          <p:nvPr/>
        </p:nvSpPr>
        <p:spPr>
          <a:xfrm>
            <a:off x="1232575" y="2943200"/>
            <a:ext cx="408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Transitioning towards Parent Task 3 (System Development Process)</a:t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31" name="Google Shape;531;p78"/>
          <p:cNvSpPr txBox="1"/>
          <p:nvPr/>
        </p:nvSpPr>
        <p:spPr>
          <a:xfrm>
            <a:off x="1232575" y="3447475"/>
            <a:ext cx="408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Completing new deliverables for Sprint 4</a:t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532" name="Google Shape;532;p78"/>
          <p:cNvGrpSpPr/>
          <p:nvPr/>
        </p:nvGrpSpPr>
        <p:grpSpPr>
          <a:xfrm>
            <a:off x="921923" y="3519099"/>
            <a:ext cx="218935" cy="195462"/>
            <a:chOff x="825599" y="3571979"/>
            <a:chExt cx="164205" cy="146600"/>
          </a:xfrm>
        </p:grpSpPr>
        <p:sp>
          <p:nvSpPr>
            <p:cNvPr id="533" name="Google Shape;533;p78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78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35" name="Google Shape;53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7000" y="1400850"/>
            <a:ext cx="6431425" cy="4076361"/>
          </a:xfrm>
          <a:prstGeom prst="rect">
            <a:avLst/>
          </a:prstGeom>
          <a:noFill/>
          <a:ln>
            <a:noFill/>
          </a:ln>
          <a:effectLst>
            <a:outerShdw blurRad="50800" sx="99000" rotWithShape="0" algn="tl" dir="2700000" dist="38100" sy="99000">
              <a:srgbClr val="000000">
                <a:alpha val="40000"/>
              </a:srgbClr>
            </a:outerShdw>
          </a:effectLst>
        </p:spPr>
      </p:pic>
      <p:pic>
        <p:nvPicPr>
          <p:cNvPr id="536" name="Google Shape;536;p78"/>
          <p:cNvPicPr preferRelativeResize="0"/>
          <p:nvPr/>
        </p:nvPicPr>
        <p:blipFill rotWithShape="1">
          <a:blip r:embed="rId4">
            <a:alphaModFix/>
          </a:blip>
          <a:srcRect b="6433" l="8352" r="39283" t="39274"/>
          <a:stretch/>
        </p:blipFill>
        <p:spPr>
          <a:xfrm>
            <a:off x="5185150" y="1962950"/>
            <a:ext cx="6384000" cy="372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8"/>
          <p:cNvPicPr preferRelativeResize="0"/>
          <p:nvPr/>
        </p:nvPicPr>
        <p:blipFill rotWithShape="1">
          <a:blip r:embed="rId4">
            <a:alphaModFix/>
          </a:blip>
          <a:srcRect b="81460" l="8352" r="39283" t="14541"/>
          <a:stretch/>
        </p:blipFill>
        <p:spPr>
          <a:xfrm>
            <a:off x="5185150" y="1688726"/>
            <a:ext cx="6384000" cy="274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8" name="Google Shape;538;p78"/>
          <p:cNvGrpSpPr/>
          <p:nvPr/>
        </p:nvGrpSpPr>
        <p:grpSpPr>
          <a:xfrm>
            <a:off x="921923" y="3928349"/>
            <a:ext cx="218935" cy="195462"/>
            <a:chOff x="825599" y="3571979"/>
            <a:chExt cx="164205" cy="146600"/>
          </a:xfrm>
        </p:grpSpPr>
        <p:sp>
          <p:nvSpPr>
            <p:cNvPr id="539" name="Google Shape;539;p78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78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p78"/>
          <p:cNvSpPr txBox="1"/>
          <p:nvPr/>
        </p:nvSpPr>
        <p:spPr>
          <a:xfrm>
            <a:off x="1232575" y="3856725"/>
            <a:ext cx="408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Considered alternatives to PowerBI for data visualisation</a:t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9"/>
          <p:cNvSpPr txBox="1"/>
          <p:nvPr>
            <p:ph type="title"/>
          </p:nvPr>
        </p:nvSpPr>
        <p:spPr>
          <a:xfrm>
            <a:off x="609918" y="294200"/>
            <a:ext cx="10978500" cy="5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</a:pPr>
            <a:r>
              <a:rPr lang="en-IN"/>
              <a:t>Team 14 Current Progress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37000"/>
            <a:ext cx="12045952" cy="4711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0"/>
          <p:cNvSpPr txBox="1"/>
          <p:nvPr>
            <p:ph type="title"/>
          </p:nvPr>
        </p:nvSpPr>
        <p:spPr>
          <a:xfrm>
            <a:off x="609918" y="294200"/>
            <a:ext cx="10978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</a:pPr>
            <a:r>
              <a:rPr lang="en-IN"/>
              <a:t>Team 14 Current Progress Cont.</a:t>
            </a:r>
            <a:endParaRPr/>
          </a:p>
        </p:txBody>
      </p:sp>
      <p:sp>
        <p:nvSpPr>
          <p:cNvPr id="554" name="Google Shape;554;p80"/>
          <p:cNvSpPr txBox="1"/>
          <p:nvPr/>
        </p:nvSpPr>
        <p:spPr>
          <a:xfrm>
            <a:off x="6613250" y="1035950"/>
            <a:ext cx="49095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Main Planned &amp; Ongoing Tasks: </a:t>
            </a:r>
            <a:endParaRPr b="1"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●"/>
            </a:pPr>
            <a:r>
              <a:rPr lang="en-IN"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Deliverable 2 Assignment for University</a:t>
            </a:r>
            <a:endParaRPr sz="2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●"/>
            </a:pPr>
            <a:r>
              <a:rPr lang="en-IN"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Github Setup</a:t>
            </a:r>
            <a:endParaRPr sz="2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●"/>
            </a:pPr>
            <a:r>
              <a:rPr lang="en-IN"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Azure Infrastructure Setup </a:t>
            </a:r>
            <a:endParaRPr sz="2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●"/>
            </a:pPr>
            <a:r>
              <a:rPr lang="en-IN"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Producing synthetic data</a:t>
            </a:r>
            <a:endParaRPr sz="2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●"/>
            </a:pPr>
            <a:r>
              <a:rPr lang="en-IN"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Sourcing data consistent with predefined schema</a:t>
            </a:r>
            <a:endParaRPr sz="2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555" name="Google Shape;55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925" y="924600"/>
            <a:ext cx="5833374" cy="590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81"/>
          <p:cNvPicPr preferRelativeResize="0"/>
          <p:nvPr/>
        </p:nvPicPr>
        <p:blipFill rotWithShape="1">
          <a:blip r:embed="rId3">
            <a:alphaModFix/>
          </a:blip>
          <a:srcRect b="12518" l="0" r="0" t="12518"/>
          <a:stretch/>
        </p:blipFill>
        <p:spPr>
          <a:xfrm>
            <a:off x="3175" y="1785"/>
            <a:ext cx="12192000" cy="6854431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81"/>
          <p:cNvSpPr/>
          <p:nvPr/>
        </p:nvSpPr>
        <p:spPr>
          <a:xfrm flipH="1" rot="-1800007">
            <a:off x="-2362374" y="238207"/>
            <a:ext cx="6381576" cy="6381576"/>
          </a:xfrm>
          <a:prstGeom prst="chord">
            <a:avLst>
              <a:gd fmla="val 2686471" name="adj1"/>
              <a:gd fmla="val 15315381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9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62" name="Google Shape;562;p81"/>
          <p:cNvSpPr/>
          <p:nvPr/>
        </p:nvSpPr>
        <p:spPr>
          <a:xfrm>
            <a:off x="792500" y="3190500"/>
            <a:ext cx="275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399">
                <a:solidFill>
                  <a:srgbClr val="2E2E38"/>
                </a:solidFill>
                <a:latin typeface="Inter"/>
                <a:ea typeface="Inter"/>
                <a:cs typeface="Inter"/>
                <a:sym typeface="Inter"/>
              </a:rPr>
              <a:t>Roadblocks</a:t>
            </a:r>
            <a:endParaRPr b="1" sz="2399">
              <a:solidFill>
                <a:srgbClr val="2E2E3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2"/>
          <p:cNvSpPr txBox="1"/>
          <p:nvPr>
            <p:ph type="title"/>
          </p:nvPr>
        </p:nvSpPr>
        <p:spPr>
          <a:xfrm>
            <a:off x="609918" y="294200"/>
            <a:ext cx="10978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</a:pPr>
            <a:r>
              <a:rPr lang="en-IN"/>
              <a:t>Roadblocks</a:t>
            </a:r>
            <a:endParaRPr/>
          </a:p>
        </p:txBody>
      </p:sp>
      <p:graphicFrame>
        <p:nvGraphicFramePr>
          <p:cNvPr id="568" name="Google Shape;568;p82"/>
          <p:cNvGraphicFramePr/>
          <p:nvPr/>
        </p:nvGraphicFramePr>
        <p:xfrm>
          <a:off x="952500" y="164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{21F3358B-70F9-4A36-B698-EDEA47FCA1AF}</a:tableStyleId>
              </a:tblPr>
              <a:tblGrid>
                <a:gridCol w="1029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Roadblocks</a:t>
                      </a:r>
                      <a:endParaRPr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T="91425" marB="91425" marR="91425" marL="91425">
                    <a:solidFill>
                      <a:srgbClr val="FFE6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Sourcing data that is consistent with our dataset schema.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</a:t>
                      </a:r>
                      <a:r>
                        <a:rPr lang="en-IN">
                          <a:solidFill>
                            <a:srgbClr val="000000"/>
                          </a:solidFill>
                        </a:rPr>
                        <a:t>Designing the GitHub repository turned out to be more complex than we originally anticipated.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Determining optimal methods for synthesising data.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Optimising our Azure infrastructure.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Integration between data and AI team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     Selecting only the necessary AI models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569" name="Google Shape;569;p82"/>
          <p:cNvGrpSpPr/>
          <p:nvPr/>
        </p:nvGrpSpPr>
        <p:grpSpPr>
          <a:xfrm>
            <a:off x="1061623" y="2147352"/>
            <a:ext cx="182795" cy="182795"/>
            <a:chOff x="4924526" y="2086684"/>
            <a:chExt cx="137100" cy="137100"/>
          </a:xfrm>
        </p:grpSpPr>
        <p:sp>
          <p:nvSpPr>
            <p:cNvPr id="570" name="Google Shape;570;p82"/>
            <p:cNvSpPr/>
            <p:nvPr/>
          </p:nvSpPr>
          <p:spPr>
            <a:xfrm>
              <a:off x="4924526" y="2086684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82"/>
            <p:cNvSpPr/>
            <p:nvPr/>
          </p:nvSpPr>
          <p:spPr>
            <a:xfrm>
              <a:off x="4946729" y="2108510"/>
              <a:ext cx="92577" cy="93329"/>
            </a:xfrm>
            <a:custGeom>
              <a:rect b="b" l="l" r="r" t="t"/>
              <a:pathLst>
                <a:path extrusionOk="0" h="124" w="123">
                  <a:moveTo>
                    <a:pt x="0" y="103"/>
                  </a:moveTo>
                  <a:lnTo>
                    <a:pt x="41" y="61"/>
                  </a:lnTo>
                  <a:lnTo>
                    <a:pt x="0" y="20"/>
                  </a:lnTo>
                  <a:lnTo>
                    <a:pt x="20" y="0"/>
                  </a:lnTo>
                  <a:lnTo>
                    <a:pt x="61" y="41"/>
                  </a:lnTo>
                  <a:lnTo>
                    <a:pt x="103" y="0"/>
                  </a:lnTo>
                  <a:lnTo>
                    <a:pt x="123" y="20"/>
                  </a:lnTo>
                  <a:lnTo>
                    <a:pt x="82" y="61"/>
                  </a:lnTo>
                  <a:lnTo>
                    <a:pt x="123" y="103"/>
                  </a:lnTo>
                  <a:lnTo>
                    <a:pt x="103" y="124"/>
                  </a:lnTo>
                  <a:lnTo>
                    <a:pt x="61" y="83"/>
                  </a:lnTo>
                  <a:lnTo>
                    <a:pt x="20" y="124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Google Shape;572;p82"/>
          <p:cNvGrpSpPr/>
          <p:nvPr/>
        </p:nvGrpSpPr>
        <p:grpSpPr>
          <a:xfrm>
            <a:off x="1061623" y="2544177"/>
            <a:ext cx="182795" cy="182795"/>
            <a:chOff x="4924526" y="2086684"/>
            <a:chExt cx="137100" cy="137100"/>
          </a:xfrm>
        </p:grpSpPr>
        <p:sp>
          <p:nvSpPr>
            <p:cNvPr id="573" name="Google Shape;573;p82"/>
            <p:cNvSpPr/>
            <p:nvPr/>
          </p:nvSpPr>
          <p:spPr>
            <a:xfrm>
              <a:off x="4924526" y="2086684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82"/>
            <p:cNvSpPr/>
            <p:nvPr/>
          </p:nvSpPr>
          <p:spPr>
            <a:xfrm>
              <a:off x="4946729" y="2108510"/>
              <a:ext cx="92577" cy="93329"/>
            </a:xfrm>
            <a:custGeom>
              <a:rect b="b" l="l" r="r" t="t"/>
              <a:pathLst>
                <a:path extrusionOk="0" h="124" w="123">
                  <a:moveTo>
                    <a:pt x="0" y="103"/>
                  </a:moveTo>
                  <a:lnTo>
                    <a:pt x="41" y="61"/>
                  </a:lnTo>
                  <a:lnTo>
                    <a:pt x="0" y="20"/>
                  </a:lnTo>
                  <a:lnTo>
                    <a:pt x="20" y="0"/>
                  </a:lnTo>
                  <a:lnTo>
                    <a:pt x="61" y="41"/>
                  </a:lnTo>
                  <a:lnTo>
                    <a:pt x="103" y="0"/>
                  </a:lnTo>
                  <a:lnTo>
                    <a:pt x="123" y="20"/>
                  </a:lnTo>
                  <a:lnTo>
                    <a:pt x="82" y="61"/>
                  </a:lnTo>
                  <a:lnTo>
                    <a:pt x="123" y="103"/>
                  </a:lnTo>
                  <a:lnTo>
                    <a:pt x="103" y="124"/>
                  </a:lnTo>
                  <a:lnTo>
                    <a:pt x="61" y="83"/>
                  </a:lnTo>
                  <a:lnTo>
                    <a:pt x="20" y="124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5" name="Google Shape;575;p82"/>
          <p:cNvGrpSpPr/>
          <p:nvPr/>
        </p:nvGrpSpPr>
        <p:grpSpPr>
          <a:xfrm>
            <a:off x="1061623" y="2941002"/>
            <a:ext cx="182795" cy="182795"/>
            <a:chOff x="4924526" y="2086684"/>
            <a:chExt cx="137100" cy="137100"/>
          </a:xfrm>
        </p:grpSpPr>
        <p:sp>
          <p:nvSpPr>
            <p:cNvPr id="576" name="Google Shape;576;p82"/>
            <p:cNvSpPr/>
            <p:nvPr/>
          </p:nvSpPr>
          <p:spPr>
            <a:xfrm>
              <a:off x="4924526" y="2086684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82"/>
            <p:cNvSpPr/>
            <p:nvPr/>
          </p:nvSpPr>
          <p:spPr>
            <a:xfrm>
              <a:off x="4946729" y="2108510"/>
              <a:ext cx="92577" cy="93329"/>
            </a:xfrm>
            <a:custGeom>
              <a:rect b="b" l="l" r="r" t="t"/>
              <a:pathLst>
                <a:path extrusionOk="0" h="124" w="123">
                  <a:moveTo>
                    <a:pt x="0" y="103"/>
                  </a:moveTo>
                  <a:lnTo>
                    <a:pt x="41" y="61"/>
                  </a:lnTo>
                  <a:lnTo>
                    <a:pt x="0" y="20"/>
                  </a:lnTo>
                  <a:lnTo>
                    <a:pt x="20" y="0"/>
                  </a:lnTo>
                  <a:lnTo>
                    <a:pt x="61" y="41"/>
                  </a:lnTo>
                  <a:lnTo>
                    <a:pt x="103" y="0"/>
                  </a:lnTo>
                  <a:lnTo>
                    <a:pt x="123" y="20"/>
                  </a:lnTo>
                  <a:lnTo>
                    <a:pt x="82" y="61"/>
                  </a:lnTo>
                  <a:lnTo>
                    <a:pt x="123" y="103"/>
                  </a:lnTo>
                  <a:lnTo>
                    <a:pt x="103" y="124"/>
                  </a:lnTo>
                  <a:lnTo>
                    <a:pt x="61" y="83"/>
                  </a:lnTo>
                  <a:lnTo>
                    <a:pt x="20" y="124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8" name="Google Shape;578;p82"/>
          <p:cNvGrpSpPr/>
          <p:nvPr/>
        </p:nvGrpSpPr>
        <p:grpSpPr>
          <a:xfrm>
            <a:off x="1061623" y="3337827"/>
            <a:ext cx="182795" cy="182795"/>
            <a:chOff x="4924526" y="2086684"/>
            <a:chExt cx="137100" cy="137100"/>
          </a:xfrm>
        </p:grpSpPr>
        <p:sp>
          <p:nvSpPr>
            <p:cNvPr id="579" name="Google Shape;579;p82"/>
            <p:cNvSpPr/>
            <p:nvPr/>
          </p:nvSpPr>
          <p:spPr>
            <a:xfrm>
              <a:off x="4924526" y="2086684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82"/>
            <p:cNvSpPr/>
            <p:nvPr/>
          </p:nvSpPr>
          <p:spPr>
            <a:xfrm>
              <a:off x="4946729" y="2108510"/>
              <a:ext cx="92577" cy="93329"/>
            </a:xfrm>
            <a:custGeom>
              <a:rect b="b" l="l" r="r" t="t"/>
              <a:pathLst>
                <a:path extrusionOk="0" h="124" w="123">
                  <a:moveTo>
                    <a:pt x="0" y="103"/>
                  </a:moveTo>
                  <a:lnTo>
                    <a:pt x="41" y="61"/>
                  </a:lnTo>
                  <a:lnTo>
                    <a:pt x="0" y="20"/>
                  </a:lnTo>
                  <a:lnTo>
                    <a:pt x="20" y="0"/>
                  </a:lnTo>
                  <a:lnTo>
                    <a:pt x="61" y="41"/>
                  </a:lnTo>
                  <a:lnTo>
                    <a:pt x="103" y="0"/>
                  </a:lnTo>
                  <a:lnTo>
                    <a:pt x="123" y="20"/>
                  </a:lnTo>
                  <a:lnTo>
                    <a:pt x="82" y="61"/>
                  </a:lnTo>
                  <a:lnTo>
                    <a:pt x="123" y="103"/>
                  </a:lnTo>
                  <a:lnTo>
                    <a:pt x="103" y="124"/>
                  </a:lnTo>
                  <a:lnTo>
                    <a:pt x="61" y="83"/>
                  </a:lnTo>
                  <a:lnTo>
                    <a:pt x="20" y="124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1" name="Google Shape;581;p82"/>
          <p:cNvGrpSpPr/>
          <p:nvPr/>
        </p:nvGrpSpPr>
        <p:grpSpPr>
          <a:xfrm>
            <a:off x="1061623" y="3726740"/>
            <a:ext cx="182795" cy="182795"/>
            <a:chOff x="4924526" y="2086684"/>
            <a:chExt cx="137100" cy="137100"/>
          </a:xfrm>
        </p:grpSpPr>
        <p:sp>
          <p:nvSpPr>
            <p:cNvPr id="582" name="Google Shape;582;p82"/>
            <p:cNvSpPr/>
            <p:nvPr/>
          </p:nvSpPr>
          <p:spPr>
            <a:xfrm>
              <a:off x="4924526" y="2086684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82"/>
            <p:cNvSpPr/>
            <p:nvPr/>
          </p:nvSpPr>
          <p:spPr>
            <a:xfrm>
              <a:off x="4946729" y="2108510"/>
              <a:ext cx="92577" cy="93329"/>
            </a:xfrm>
            <a:custGeom>
              <a:rect b="b" l="l" r="r" t="t"/>
              <a:pathLst>
                <a:path extrusionOk="0" h="124" w="123">
                  <a:moveTo>
                    <a:pt x="0" y="103"/>
                  </a:moveTo>
                  <a:lnTo>
                    <a:pt x="41" y="61"/>
                  </a:lnTo>
                  <a:lnTo>
                    <a:pt x="0" y="20"/>
                  </a:lnTo>
                  <a:lnTo>
                    <a:pt x="20" y="0"/>
                  </a:lnTo>
                  <a:lnTo>
                    <a:pt x="61" y="41"/>
                  </a:lnTo>
                  <a:lnTo>
                    <a:pt x="103" y="0"/>
                  </a:lnTo>
                  <a:lnTo>
                    <a:pt x="123" y="20"/>
                  </a:lnTo>
                  <a:lnTo>
                    <a:pt x="82" y="61"/>
                  </a:lnTo>
                  <a:lnTo>
                    <a:pt x="123" y="103"/>
                  </a:lnTo>
                  <a:lnTo>
                    <a:pt x="103" y="124"/>
                  </a:lnTo>
                  <a:lnTo>
                    <a:pt x="61" y="83"/>
                  </a:lnTo>
                  <a:lnTo>
                    <a:pt x="20" y="124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4" name="Google Shape;584;p82"/>
          <p:cNvGrpSpPr/>
          <p:nvPr/>
        </p:nvGrpSpPr>
        <p:grpSpPr>
          <a:xfrm>
            <a:off x="1061623" y="4115652"/>
            <a:ext cx="182795" cy="182795"/>
            <a:chOff x="4924526" y="2086684"/>
            <a:chExt cx="137100" cy="137100"/>
          </a:xfrm>
        </p:grpSpPr>
        <p:sp>
          <p:nvSpPr>
            <p:cNvPr id="585" name="Google Shape;585;p82"/>
            <p:cNvSpPr/>
            <p:nvPr/>
          </p:nvSpPr>
          <p:spPr>
            <a:xfrm>
              <a:off x="4924526" y="2086684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82"/>
            <p:cNvSpPr/>
            <p:nvPr/>
          </p:nvSpPr>
          <p:spPr>
            <a:xfrm>
              <a:off x="4946729" y="2108510"/>
              <a:ext cx="92577" cy="93329"/>
            </a:xfrm>
            <a:custGeom>
              <a:rect b="b" l="l" r="r" t="t"/>
              <a:pathLst>
                <a:path extrusionOk="0" h="124" w="123">
                  <a:moveTo>
                    <a:pt x="0" y="103"/>
                  </a:moveTo>
                  <a:lnTo>
                    <a:pt x="41" y="61"/>
                  </a:lnTo>
                  <a:lnTo>
                    <a:pt x="0" y="20"/>
                  </a:lnTo>
                  <a:lnTo>
                    <a:pt x="20" y="0"/>
                  </a:lnTo>
                  <a:lnTo>
                    <a:pt x="61" y="41"/>
                  </a:lnTo>
                  <a:lnTo>
                    <a:pt x="103" y="0"/>
                  </a:lnTo>
                  <a:lnTo>
                    <a:pt x="123" y="20"/>
                  </a:lnTo>
                  <a:lnTo>
                    <a:pt x="82" y="61"/>
                  </a:lnTo>
                  <a:lnTo>
                    <a:pt x="123" y="103"/>
                  </a:lnTo>
                  <a:lnTo>
                    <a:pt x="103" y="124"/>
                  </a:lnTo>
                  <a:lnTo>
                    <a:pt x="61" y="83"/>
                  </a:lnTo>
                  <a:lnTo>
                    <a:pt x="20" y="124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5"/>
          <p:cNvSpPr txBox="1"/>
          <p:nvPr>
            <p:ph type="title"/>
          </p:nvPr>
        </p:nvSpPr>
        <p:spPr>
          <a:xfrm>
            <a:off x="609918" y="294200"/>
            <a:ext cx="10978515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</a:pPr>
            <a:r>
              <a:rPr lang="en-IN"/>
              <a:t>Agenda</a:t>
            </a:r>
            <a:endParaRPr/>
          </a:p>
        </p:txBody>
      </p:sp>
      <p:sp>
        <p:nvSpPr>
          <p:cNvPr id="364" name="Google Shape;364;p65"/>
          <p:cNvSpPr/>
          <p:nvPr/>
        </p:nvSpPr>
        <p:spPr>
          <a:xfrm>
            <a:off x="609917" y="2763458"/>
            <a:ext cx="504000" cy="5040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3</a:t>
            </a:r>
            <a:endParaRPr/>
          </a:p>
        </p:txBody>
      </p:sp>
      <p:sp>
        <p:nvSpPr>
          <p:cNvPr id="365" name="Google Shape;365;p65"/>
          <p:cNvSpPr txBox="1"/>
          <p:nvPr/>
        </p:nvSpPr>
        <p:spPr>
          <a:xfrm>
            <a:off x="1259031" y="2708844"/>
            <a:ext cx="50292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IN"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Team 14 </a:t>
            </a:r>
            <a:r>
              <a:rPr lang="en-IN"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Specific</a:t>
            </a:r>
            <a:r>
              <a:rPr lang="en-IN"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Deliverables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Slide </a:t>
            </a:r>
            <a:r>
              <a:rPr lang="en-IN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13</a:t>
            </a:r>
            <a:r>
              <a:rPr lang="en-IN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— 14</a:t>
            </a:r>
            <a:endParaRPr sz="12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66" name="Google Shape;366;p65"/>
          <p:cNvSpPr/>
          <p:nvPr/>
        </p:nvSpPr>
        <p:spPr>
          <a:xfrm>
            <a:off x="609918" y="3538602"/>
            <a:ext cx="504000" cy="5040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4</a:t>
            </a:r>
            <a:endParaRPr/>
          </a:p>
        </p:txBody>
      </p:sp>
      <p:sp>
        <p:nvSpPr>
          <p:cNvPr id="367" name="Google Shape;367;p65"/>
          <p:cNvSpPr txBox="1"/>
          <p:nvPr/>
        </p:nvSpPr>
        <p:spPr>
          <a:xfrm>
            <a:off x="1259033" y="3538602"/>
            <a:ext cx="5029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IN"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Current Progress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Slide 15</a:t>
            </a:r>
            <a:r>
              <a:rPr lang="en-IN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— 17</a:t>
            </a:r>
            <a:endParaRPr/>
          </a:p>
        </p:txBody>
      </p:sp>
      <p:sp>
        <p:nvSpPr>
          <p:cNvPr id="368" name="Google Shape;368;p65"/>
          <p:cNvSpPr/>
          <p:nvPr/>
        </p:nvSpPr>
        <p:spPr>
          <a:xfrm>
            <a:off x="609918" y="1157150"/>
            <a:ext cx="504000" cy="5040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1</a:t>
            </a:r>
            <a:endParaRPr/>
          </a:p>
        </p:txBody>
      </p:sp>
      <p:sp>
        <p:nvSpPr>
          <p:cNvPr id="369" name="Google Shape;369;p65"/>
          <p:cNvSpPr txBox="1"/>
          <p:nvPr/>
        </p:nvSpPr>
        <p:spPr>
          <a:xfrm>
            <a:off x="1259031" y="1914480"/>
            <a:ext cx="564866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Team 13 Specific Deliverables</a:t>
            </a:r>
            <a:br>
              <a:rPr lang="en-IN"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r>
              <a:rPr lang="en-IN"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Slide </a:t>
            </a:r>
            <a:r>
              <a:rPr lang="en-IN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9</a:t>
            </a:r>
            <a:r>
              <a:rPr lang="en-IN"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—</a:t>
            </a:r>
            <a:r>
              <a:rPr lang="en-IN"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en-IN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12</a:t>
            </a:r>
            <a:endParaRPr/>
          </a:p>
        </p:txBody>
      </p:sp>
      <p:sp>
        <p:nvSpPr>
          <p:cNvPr id="370" name="Google Shape;370;p65"/>
          <p:cNvSpPr/>
          <p:nvPr/>
        </p:nvSpPr>
        <p:spPr>
          <a:xfrm>
            <a:off x="609918" y="4308999"/>
            <a:ext cx="504000" cy="5040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5</a:t>
            </a:r>
            <a:endParaRPr/>
          </a:p>
        </p:txBody>
      </p:sp>
      <p:sp>
        <p:nvSpPr>
          <p:cNvPr id="371" name="Google Shape;371;p65"/>
          <p:cNvSpPr txBox="1"/>
          <p:nvPr/>
        </p:nvSpPr>
        <p:spPr>
          <a:xfrm>
            <a:off x="1259031" y="4352462"/>
            <a:ext cx="69208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Roadblocks</a:t>
            </a:r>
            <a:br>
              <a:rPr lang="en-IN"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r>
              <a:rPr lang="en-IN"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Slide </a:t>
            </a:r>
            <a:r>
              <a:rPr lang="en-IN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18</a:t>
            </a:r>
            <a:r>
              <a:rPr lang="en-IN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— 19</a:t>
            </a:r>
            <a:endParaRPr/>
          </a:p>
        </p:txBody>
      </p:sp>
      <p:sp>
        <p:nvSpPr>
          <p:cNvPr id="372" name="Google Shape;372;p65"/>
          <p:cNvSpPr/>
          <p:nvPr/>
        </p:nvSpPr>
        <p:spPr>
          <a:xfrm>
            <a:off x="609917" y="1933700"/>
            <a:ext cx="504000" cy="5040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2</a:t>
            </a:r>
            <a:endParaRPr/>
          </a:p>
        </p:txBody>
      </p:sp>
      <p:sp>
        <p:nvSpPr>
          <p:cNvPr id="373" name="Google Shape;373;p65"/>
          <p:cNvSpPr txBox="1"/>
          <p:nvPr/>
        </p:nvSpPr>
        <p:spPr>
          <a:xfrm>
            <a:off x="1259033" y="1137930"/>
            <a:ext cx="564866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Combined Solution</a:t>
            </a:r>
            <a:br>
              <a:rPr lang="en-IN"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r>
              <a:rPr lang="en-IN"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Slide </a:t>
            </a:r>
            <a:r>
              <a:rPr lang="en-IN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3</a:t>
            </a:r>
            <a:r>
              <a:rPr lang="en-IN"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— </a:t>
            </a:r>
            <a:r>
              <a:rPr lang="en-IN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8</a:t>
            </a:r>
            <a:endParaRPr/>
          </a:p>
        </p:txBody>
      </p:sp>
      <p:sp>
        <p:nvSpPr>
          <p:cNvPr id="374" name="Google Shape;374;p65"/>
          <p:cNvSpPr/>
          <p:nvPr/>
        </p:nvSpPr>
        <p:spPr>
          <a:xfrm>
            <a:off x="609918" y="5079396"/>
            <a:ext cx="504000" cy="5040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6</a:t>
            </a:r>
            <a:endParaRPr/>
          </a:p>
        </p:txBody>
      </p:sp>
      <p:sp>
        <p:nvSpPr>
          <p:cNvPr id="375" name="Google Shape;375;p65"/>
          <p:cNvSpPr txBox="1"/>
          <p:nvPr/>
        </p:nvSpPr>
        <p:spPr>
          <a:xfrm>
            <a:off x="1259031" y="5082011"/>
            <a:ext cx="69208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Next Steps</a:t>
            </a:r>
            <a:br>
              <a:rPr lang="en-IN"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r>
              <a:rPr lang="en-IN"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Slide </a:t>
            </a:r>
            <a:r>
              <a:rPr lang="en-IN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20</a:t>
            </a:r>
            <a:r>
              <a:rPr lang="en-IN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— 21</a:t>
            </a:r>
            <a:endParaRPr/>
          </a:p>
        </p:txBody>
      </p:sp>
      <p:pic>
        <p:nvPicPr>
          <p:cNvPr id="376" name="Google Shape;376;p65"/>
          <p:cNvPicPr preferRelativeResize="0"/>
          <p:nvPr/>
        </p:nvPicPr>
        <p:blipFill rotWithShape="1">
          <a:blip r:embed="rId3">
            <a:alphaModFix/>
          </a:blip>
          <a:srcRect b="0" l="21616" r="37271" t="0"/>
          <a:stretch/>
        </p:blipFill>
        <p:spPr>
          <a:xfrm>
            <a:off x="7974225" y="0"/>
            <a:ext cx="422412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65"/>
          <p:cNvSpPr/>
          <p:nvPr/>
        </p:nvSpPr>
        <p:spPr>
          <a:xfrm>
            <a:off x="7361325" y="884600"/>
            <a:ext cx="612900" cy="186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83"/>
          <p:cNvPicPr preferRelativeResize="0"/>
          <p:nvPr/>
        </p:nvPicPr>
        <p:blipFill rotWithShape="1">
          <a:blip r:embed="rId3">
            <a:alphaModFix/>
          </a:blip>
          <a:srcRect b="7819" l="0" r="0" t="7827"/>
          <a:stretch/>
        </p:blipFill>
        <p:spPr>
          <a:xfrm>
            <a:off x="3175" y="1785"/>
            <a:ext cx="12192000" cy="6854433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83"/>
          <p:cNvSpPr/>
          <p:nvPr/>
        </p:nvSpPr>
        <p:spPr>
          <a:xfrm flipH="1" rot="-1800007">
            <a:off x="-2362374" y="238207"/>
            <a:ext cx="6381576" cy="6381576"/>
          </a:xfrm>
          <a:prstGeom prst="chord">
            <a:avLst>
              <a:gd fmla="val 2686471" name="adj1"/>
              <a:gd fmla="val 15315381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9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93" name="Google Shape;593;p83"/>
          <p:cNvSpPr/>
          <p:nvPr/>
        </p:nvSpPr>
        <p:spPr>
          <a:xfrm>
            <a:off x="792500" y="3190500"/>
            <a:ext cx="275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399">
                <a:solidFill>
                  <a:srgbClr val="2E2E38"/>
                </a:solidFill>
                <a:latin typeface="Inter"/>
                <a:ea typeface="Inter"/>
                <a:cs typeface="Inter"/>
                <a:sym typeface="Inter"/>
              </a:rPr>
              <a:t>Next Steps</a:t>
            </a:r>
            <a:endParaRPr b="1" sz="2399">
              <a:solidFill>
                <a:srgbClr val="2E2E3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4"/>
          <p:cNvSpPr txBox="1"/>
          <p:nvPr>
            <p:ph type="title"/>
          </p:nvPr>
        </p:nvSpPr>
        <p:spPr>
          <a:xfrm>
            <a:off x="609918" y="294200"/>
            <a:ext cx="10978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</a:pPr>
            <a:r>
              <a:rPr lang="en-IN"/>
              <a:t>Next Steps</a:t>
            </a:r>
            <a:endParaRPr/>
          </a:p>
        </p:txBody>
      </p:sp>
      <p:sp>
        <p:nvSpPr>
          <p:cNvPr id="599" name="Google Shape;599;p84"/>
          <p:cNvSpPr/>
          <p:nvPr/>
        </p:nvSpPr>
        <p:spPr>
          <a:xfrm>
            <a:off x="1388520" y="2389693"/>
            <a:ext cx="1278300" cy="127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84"/>
          <p:cNvSpPr txBox="1"/>
          <p:nvPr/>
        </p:nvSpPr>
        <p:spPr>
          <a:xfrm>
            <a:off x="936424" y="3914208"/>
            <a:ext cx="218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00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33">
                <a:solidFill>
                  <a:srgbClr val="4B5050"/>
                </a:solidFill>
                <a:latin typeface="Inter"/>
                <a:ea typeface="Inter"/>
                <a:cs typeface="Inter"/>
                <a:sym typeface="Inter"/>
              </a:rPr>
              <a:t>Collaboration Between Teams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1" name="Google Shape;601;p84"/>
          <p:cNvSpPr/>
          <p:nvPr/>
        </p:nvSpPr>
        <p:spPr>
          <a:xfrm>
            <a:off x="1798315" y="2823613"/>
            <a:ext cx="458591" cy="458591"/>
          </a:xfrm>
          <a:custGeom>
            <a:rect b="b" l="l" r="r" t="t"/>
            <a:pathLst>
              <a:path extrusionOk="0" h="187" w="188">
                <a:moveTo>
                  <a:pt x="0" y="8"/>
                </a:moveTo>
                <a:cubicBezTo>
                  <a:pt x="0" y="6"/>
                  <a:pt x="1" y="4"/>
                  <a:pt x="3" y="3"/>
                </a:cubicBezTo>
                <a:cubicBezTo>
                  <a:pt x="4" y="1"/>
                  <a:pt x="6" y="0"/>
                  <a:pt x="9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182" y="0"/>
                  <a:pt x="184" y="1"/>
                  <a:pt x="185" y="3"/>
                </a:cubicBezTo>
                <a:cubicBezTo>
                  <a:pt x="187" y="4"/>
                  <a:pt x="188" y="6"/>
                  <a:pt x="188" y="8"/>
                </a:cubicBezTo>
                <a:cubicBezTo>
                  <a:pt x="188" y="147"/>
                  <a:pt x="188" y="147"/>
                  <a:pt x="188" y="147"/>
                </a:cubicBezTo>
                <a:cubicBezTo>
                  <a:pt x="188" y="150"/>
                  <a:pt x="187" y="152"/>
                  <a:pt x="185" y="153"/>
                </a:cubicBezTo>
                <a:cubicBezTo>
                  <a:pt x="184" y="155"/>
                  <a:pt x="182" y="156"/>
                  <a:pt x="180" y="156"/>
                </a:cubicBezTo>
                <a:cubicBezTo>
                  <a:pt x="113" y="156"/>
                  <a:pt x="113" y="156"/>
                  <a:pt x="113" y="156"/>
                </a:cubicBezTo>
                <a:cubicBezTo>
                  <a:pt x="116" y="180"/>
                  <a:pt x="116" y="180"/>
                  <a:pt x="116" y="180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7"/>
                  <a:pt x="121" y="187"/>
                  <a:pt x="120" y="187"/>
                </a:cubicBezTo>
                <a:cubicBezTo>
                  <a:pt x="119" y="187"/>
                  <a:pt x="118" y="187"/>
                  <a:pt x="117" y="187"/>
                </a:cubicBezTo>
                <a:cubicBezTo>
                  <a:pt x="116" y="187"/>
                  <a:pt x="116" y="187"/>
                  <a:pt x="116" y="187"/>
                </a:cubicBezTo>
                <a:cubicBezTo>
                  <a:pt x="73" y="187"/>
                  <a:pt x="73" y="187"/>
                  <a:pt x="73" y="187"/>
                </a:cubicBezTo>
                <a:cubicBezTo>
                  <a:pt x="69" y="187"/>
                  <a:pt x="67" y="187"/>
                  <a:pt x="67" y="186"/>
                </a:cubicBezTo>
                <a:cubicBezTo>
                  <a:pt x="67" y="186"/>
                  <a:pt x="67" y="186"/>
                  <a:pt x="67" y="186"/>
                </a:cubicBezTo>
                <a:cubicBezTo>
                  <a:pt x="72" y="180"/>
                  <a:pt x="72" y="180"/>
                  <a:pt x="72" y="180"/>
                </a:cubicBezTo>
                <a:cubicBezTo>
                  <a:pt x="75" y="156"/>
                  <a:pt x="75" y="156"/>
                  <a:pt x="75" y="156"/>
                </a:cubicBezTo>
                <a:cubicBezTo>
                  <a:pt x="9" y="156"/>
                  <a:pt x="9" y="156"/>
                  <a:pt x="9" y="156"/>
                </a:cubicBezTo>
                <a:cubicBezTo>
                  <a:pt x="6" y="156"/>
                  <a:pt x="4" y="155"/>
                  <a:pt x="3" y="153"/>
                </a:cubicBezTo>
                <a:cubicBezTo>
                  <a:pt x="1" y="152"/>
                  <a:pt x="0" y="150"/>
                  <a:pt x="0" y="147"/>
                </a:cubicBezTo>
                <a:lnTo>
                  <a:pt x="0" y="8"/>
                </a:lnTo>
                <a:close/>
                <a:moveTo>
                  <a:pt x="11" y="117"/>
                </a:moveTo>
                <a:cubicBezTo>
                  <a:pt x="177" y="117"/>
                  <a:pt x="177" y="117"/>
                  <a:pt x="177" y="117"/>
                </a:cubicBezTo>
                <a:cubicBezTo>
                  <a:pt x="177" y="11"/>
                  <a:pt x="177" y="11"/>
                  <a:pt x="177" y="11"/>
                </a:cubicBezTo>
                <a:cubicBezTo>
                  <a:pt x="11" y="11"/>
                  <a:pt x="11" y="11"/>
                  <a:pt x="11" y="11"/>
                </a:cubicBezTo>
                <a:lnTo>
                  <a:pt x="11" y="117"/>
                </a:lnTo>
                <a:close/>
                <a:moveTo>
                  <a:pt x="90" y="130"/>
                </a:moveTo>
                <a:cubicBezTo>
                  <a:pt x="89" y="131"/>
                  <a:pt x="89" y="133"/>
                  <a:pt x="89" y="134"/>
                </a:cubicBezTo>
                <a:cubicBezTo>
                  <a:pt x="89" y="136"/>
                  <a:pt x="89" y="137"/>
                  <a:pt x="90" y="138"/>
                </a:cubicBezTo>
                <a:cubicBezTo>
                  <a:pt x="91" y="139"/>
                  <a:pt x="93" y="139"/>
                  <a:pt x="94" y="139"/>
                </a:cubicBezTo>
                <a:cubicBezTo>
                  <a:pt x="96" y="139"/>
                  <a:pt x="97" y="139"/>
                  <a:pt x="98" y="138"/>
                </a:cubicBezTo>
                <a:cubicBezTo>
                  <a:pt x="99" y="137"/>
                  <a:pt x="99" y="136"/>
                  <a:pt x="99" y="134"/>
                </a:cubicBezTo>
                <a:cubicBezTo>
                  <a:pt x="99" y="133"/>
                  <a:pt x="99" y="131"/>
                  <a:pt x="98" y="130"/>
                </a:cubicBezTo>
                <a:cubicBezTo>
                  <a:pt x="97" y="129"/>
                  <a:pt x="96" y="129"/>
                  <a:pt x="94" y="129"/>
                </a:cubicBezTo>
                <a:cubicBezTo>
                  <a:pt x="93" y="129"/>
                  <a:pt x="91" y="129"/>
                  <a:pt x="90" y="1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84"/>
          <p:cNvSpPr/>
          <p:nvPr/>
        </p:nvSpPr>
        <p:spPr>
          <a:xfrm>
            <a:off x="4102857" y="2389693"/>
            <a:ext cx="1278300" cy="127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84"/>
          <p:cNvSpPr txBox="1"/>
          <p:nvPr/>
        </p:nvSpPr>
        <p:spPr>
          <a:xfrm>
            <a:off x="3650761" y="3914208"/>
            <a:ext cx="21825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00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33">
                <a:solidFill>
                  <a:srgbClr val="4B5050"/>
                </a:solidFill>
                <a:latin typeface="Inter"/>
                <a:ea typeface="Inter"/>
                <a:cs typeface="Inter"/>
                <a:sym typeface="Inter"/>
              </a:rPr>
              <a:t>Completing D2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4" name="Google Shape;604;p84"/>
          <p:cNvSpPr/>
          <p:nvPr/>
        </p:nvSpPr>
        <p:spPr>
          <a:xfrm>
            <a:off x="4589592" y="2735091"/>
            <a:ext cx="304708" cy="587380"/>
          </a:xfrm>
          <a:custGeom>
            <a:rect b="b" l="l" r="r" t="t"/>
            <a:pathLst>
              <a:path extrusionOk="0" h="243" w="125">
                <a:moveTo>
                  <a:pt x="0" y="21"/>
                </a:moveTo>
                <a:cubicBezTo>
                  <a:pt x="0" y="18"/>
                  <a:pt x="1" y="15"/>
                  <a:pt x="2" y="13"/>
                </a:cubicBezTo>
                <a:cubicBezTo>
                  <a:pt x="3" y="10"/>
                  <a:pt x="4" y="8"/>
                  <a:pt x="6" y="6"/>
                </a:cubicBezTo>
                <a:cubicBezTo>
                  <a:pt x="10" y="2"/>
                  <a:pt x="15" y="0"/>
                  <a:pt x="21" y="0"/>
                </a:cubicBezTo>
                <a:cubicBezTo>
                  <a:pt x="21" y="0"/>
                  <a:pt x="21" y="0"/>
                  <a:pt x="2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4" y="0"/>
                  <a:pt x="10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0" y="0"/>
                  <a:pt x="115" y="2"/>
                  <a:pt x="119" y="6"/>
                </a:cubicBezTo>
                <a:cubicBezTo>
                  <a:pt x="121" y="8"/>
                  <a:pt x="123" y="10"/>
                  <a:pt x="124" y="13"/>
                </a:cubicBezTo>
                <a:cubicBezTo>
                  <a:pt x="125" y="15"/>
                  <a:pt x="125" y="18"/>
                  <a:pt x="125" y="21"/>
                </a:cubicBezTo>
                <a:cubicBezTo>
                  <a:pt x="125" y="222"/>
                  <a:pt x="125" y="222"/>
                  <a:pt x="125" y="222"/>
                </a:cubicBezTo>
                <a:cubicBezTo>
                  <a:pt x="125" y="228"/>
                  <a:pt x="123" y="232"/>
                  <a:pt x="119" y="237"/>
                </a:cubicBezTo>
                <a:cubicBezTo>
                  <a:pt x="117" y="239"/>
                  <a:pt x="115" y="240"/>
                  <a:pt x="113" y="241"/>
                </a:cubicBezTo>
                <a:cubicBezTo>
                  <a:pt x="111" y="243"/>
                  <a:pt x="108" y="243"/>
                  <a:pt x="106" y="243"/>
                </a:cubicBezTo>
                <a:cubicBezTo>
                  <a:pt x="20" y="243"/>
                  <a:pt x="20" y="243"/>
                  <a:pt x="20" y="243"/>
                </a:cubicBezTo>
                <a:cubicBezTo>
                  <a:pt x="17" y="243"/>
                  <a:pt x="15" y="243"/>
                  <a:pt x="12" y="241"/>
                </a:cubicBezTo>
                <a:cubicBezTo>
                  <a:pt x="10" y="240"/>
                  <a:pt x="8" y="239"/>
                  <a:pt x="6" y="237"/>
                </a:cubicBezTo>
                <a:cubicBezTo>
                  <a:pt x="2" y="232"/>
                  <a:pt x="0" y="228"/>
                  <a:pt x="0" y="222"/>
                </a:cubicBezTo>
                <a:lnTo>
                  <a:pt x="0" y="21"/>
                </a:lnTo>
                <a:close/>
                <a:moveTo>
                  <a:pt x="11" y="201"/>
                </a:moveTo>
                <a:cubicBezTo>
                  <a:pt x="115" y="201"/>
                  <a:pt x="115" y="201"/>
                  <a:pt x="115" y="201"/>
                </a:cubicBezTo>
                <a:cubicBezTo>
                  <a:pt x="115" y="42"/>
                  <a:pt x="115" y="42"/>
                  <a:pt x="115" y="42"/>
                </a:cubicBezTo>
                <a:cubicBezTo>
                  <a:pt x="11" y="42"/>
                  <a:pt x="11" y="42"/>
                  <a:pt x="11" y="42"/>
                </a:cubicBezTo>
                <a:lnTo>
                  <a:pt x="11" y="201"/>
                </a:lnTo>
                <a:close/>
                <a:moveTo>
                  <a:pt x="54" y="214"/>
                </a:moveTo>
                <a:cubicBezTo>
                  <a:pt x="53" y="215"/>
                  <a:pt x="52" y="216"/>
                  <a:pt x="51" y="218"/>
                </a:cubicBezTo>
                <a:cubicBezTo>
                  <a:pt x="51" y="219"/>
                  <a:pt x="50" y="221"/>
                  <a:pt x="50" y="222"/>
                </a:cubicBezTo>
                <a:cubicBezTo>
                  <a:pt x="50" y="224"/>
                  <a:pt x="51" y="225"/>
                  <a:pt x="51" y="227"/>
                </a:cubicBezTo>
                <a:cubicBezTo>
                  <a:pt x="52" y="228"/>
                  <a:pt x="53" y="230"/>
                  <a:pt x="54" y="231"/>
                </a:cubicBezTo>
                <a:cubicBezTo>
                  <a:pt x="55" y="232"/>
                  <a:pt x="57" y="233"/>
                  <a:pt x="58" y="234"/>
                </a:cubicBezTo>
                <a:cubicBezTo>
                  <a:pt x="60" y="234"/>
                  <a:pt x="61" y="234"/>
                  <a:pt x="63" y="234"/>
                </a:cubicBezTo>
                <a:cubicBezTo>
                  <a:pt x="64" y="234"/>
                  <a:pt x="66" y="234"/>
                  <a:pt x="67" y="234"/>
                </a:cubicBezTo>
                <a:cubicBezTo>
                  <a:pt x="69" y="233"/>
                  <a:pt x="70" y="232"/>
                  <a:pt x="71" y="231"/>
                </a:cubicBezTo>
                <a:cubicBezTo>
                  <a:pt x="72" y="230"/>
                  <a:pt x="73" y="228"/>
                  <a:pt x="74" y="227"/>
                </a:cubicBezTo>
                <a:cubicBezTo>
                  <a:pt x="75" y="225"/>
                  <a:pt x="75" y="224"/>
                  <a:pt x="75" y="222"/>
                </a:cubicBezTo>
                <a:cubicBezTo>
                  <a:pt x="75" y="221"/>
                  <a:pt x="75" y="219"/>
                  <a:pt x="74" y="218"/>
                </a:cubicBezTo>
                <a:cubicBezTo>
                  <a:pt x="73" y="216"/>
                  <a:pt x="72" y="215"/>
                  <a:pt x="71" y="214"/>
                </a:cubicBezTo>
                <a:cubicBezTo>
                  <a:pt x="70" y="213"/>
                  <a:pt x="69" y="212"/>
                  <a:pt x="67" y="211"/>
                </a:cubicBezTo>
                <a:cubicBezTo>
                  <a:pt x="66" y="210"/>
                  <a:pt x="64" y="210"/>
                  <a:pt x="63" y="210"/>
                </a:cubicBezTo>
                <a:cubicBezTo>
                  <a:pt x="61" y="210"/>
                  <a:pt x="60" y="210"/>
                  <a:pt x="58" y="211"/>
                </a:cubicBezTo>
                <a:cubicBezTo>
                  <a:pt x="57" y="212"/>
                  <a:pt x="55" y="213"/>
                  <a:pt x="54" y="214"/>
                </a:cubicBezTo>
                <a:close/>
                <a:moveTo>
                  <a:pt x="51" y="21"/>
                </a:moveTo>
                <a:cubicBezTo>
                  <a:pt x="51" y="22"/>
                  <a:pt x="52" y="23"/>
                  <a:pt x="53" y="23"/>
                </a:cubicBezTo>
                <a:cubicBezTo>
                  <a:pt x="72" y="23"/>
                  <a:pt x="72" y="23"/>
                  <a:pt x="72" y="23"/>
                </a:cubicBezTo>
                <a:cubicBezTo>
                  <a:pt x="74" y="23"/>
                  <a:pt x="74" y="22"/>
                  <a:pt x="74" y="21"/>
                </a:cubicBezTo>
                <a:cubicBezTo>
                  <a:pt x="74" y="19"/>
                  <a:pt x="74" y="19"/>
                  <a:pt x="72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2" y="19"/>
                  <a:pt x="51" y="19"/>
                  <a:pt x="51" y="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84"/>
          <p:cNvSpPr/>
          <p:nvPr/>
        </p:nvSpPr>
        <p:spPr>
          <a:xfrm>
            <a:off x="6817194" y="2389693"/>
            <a:ext cx="1278300" cy="127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84"/>
          <p:cNvSpPr txBox="1"/>
          <p:nvPr/>
        </p:nvSpPr>
        <p:spPr>
          <a:xfrm>
            <a:off x="6365098" y="3914208"/>
            <a:ext cx="218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00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33">
                <a:solidFill>
                  <a:srgbClr val="4B5050"/>
                </a:solidFill>
                <a:latin typeface="Inter"/>
                <a:ea typeface="Inter"/>
                <a:cs typeface="Inter"/>
                <a:sym typeface="Inter"/>
              </a:rPr>
              <a:t>Completing the Azure Structure setup for Data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7" name="Google Shape;607;p84"/>
          <p:cNvSpPr/>
          <p:nvPr/>
        </p:nvSpPr>
        <p:spPr>
          <a:xfrm>
            <a:off x="7231866" y="2804362"/>
            <a:ext cx="448832" cy="448832"/>
          </a:xfrm>
          <a:custGeom>
            <a:rect b="b" l="l" r="r" t="t"/>
            <a:pathLst>
              <a:path extrusionOk="0" h="208" w="208">
                <a:moveTo>
                  <a:pt x="0" y="208"/>
                </a:moveTo>
                <a:cubicBezTo>
                  <a:pt x="29" y="120"/>
                  <a:pt x="29" y="120"/>
                  <a:pt x="29" y="120"/>
                </a:cubicBezTo>
                <a:cubicBezTo>
                  <a:pt x="111" y="38"/>
                  <a:pt x="111" y="38"/>
                  <a:pt x="111" y="38"/>
                </a:cubicBezTo>
                <a:cubicBezTo>
                  <a:pt x="118" y="46"/>
                  <a:pt x="118" y="46"/>
                  <a:pt x="118" y="46"/>
                </a:cubicBezTo>
                <a:cubicBezTo>
                  <a:pt x="38" y="126"/>
                  <a:pt x="38" y="126"/>
                  <a:pt x="38" y="126"/>
                </a:cubicBezTo>
                <a:cubicBezTo>
                  <a:pt x="34" y="121"/>
                  <a:pt x="34" y="121"/>
                  <a:pt x="34" y="121"/>
                </a:cubicBezTo>
                <a:cubicBezTo>
                  <a:pt x="34" y="121"/>
                  <a:pt x="34" y="121"/>
                  <a:pt x="34" y="121"/>
                </a:cubicBezTo>
                <a:cubicBezTo>
                  <a:pt x="32" y="125"/>
                  <a:pt x="31" y="129"/>
                  <a:pt x="30" y="133"/>
                </a:cubicBezTo>
                <a:cubicBezTo>
                  <a:pt x="28" y="137"/>
                  <a:pt x="27" y="142"/>
                  <a:pt x="25" y="146"/>
                </a:cubicBezTo>
                <a:cubicBezTo>
                  <a:pt x="24" y="150"/>
                  <a:pt x="22" y="154"/>
                  <a:pt x="21" y="158"/>
                </a:cubicBezTo>
                <a:cubicBezTo>
                  <a:pt x="20" y="161"/>
                  <a:pt x="19" y="164"/>
                  <a:pt x="19" y="166"/>
                </a:cubicBezTo>
                <a:cubicBezTo>
                  <a:pt x="16" y="173"/>
                  <a:pt x="16" y="173"/>
                  <a:pt x="16" y="173"/>
                </a:cubicBezTo>
                <a:cubicBezTo>
                  <a:pt x="19" y="173"/>
                  <a:pt x="23" y="175"/>
                  <a:pt x="28" y="180"/>
                </a:cubicBezTo>
                <a:cubicBezTo>
                  <a:pt x="32" y="185"/>
                  <a:pt x="35" y="188"/>
                  <a:pt x="35" y="192"/>
                </a:cubicBezTo>
                <a:cubicBezTo>
                  <a:pt x="87" y="174"/>
                  <a:pt x="87" y="174"/>
                  <a:pt x="87" y="174"/>
                </a:cubicBezTo>
                <a:cubicBezTo>
                  <a:pt x="87" y="174"/>
                  <a:pt x="87" y="174"/>
                  <a:pt x="87" y="174"/>
                </a:cubicBezTo>
                <a:cubicBezTo>
                  <a:pt x="82" y="170"/>
                  <a:pt x="82" y="170"/>
                  <a:pt x="82" y="170"/>
                </a:cubicBezTo>
                <a:cubicBezTo>
                  <a:pt x="162" y="90"/>
                  <a:pt x="162" y="90"/>
                  <a:pt x="162" y="90"/>
                </a:cubicBezTo>
                <a:cubicBezTo>
                  <a:pt x="170" y="97"/>
                  <a:pt x="170" y="97"/>
                  <a:pt x="170" y="97"/>
                </a:cubicBezTo>
                <a:cubicBezTo>
                  <a:pt x="88" y="179"/>
                  <a:pt x="88" y="179"/>
                  <a:pt x="88" y="179"/>
                </a:cubicBezTo>
                <a:lnTo>
                  <a:pt x="0" y="208"/>
                </a:lnTo>
                <a:close/>
                <a:moveTo>
                  <a:pt x="48" y="135"/>
                </a:moveTo>
                <a:cubicBezTo>
                  <a:pt x="128" y="55"/>
                  <a:pt x="128" y="55"/>
                  <a:pt x="128" y="55"/>
                </a:cubicBezTo>
                <a:cubicBezTo>
                  <a:pt x="136" y="63"/>
                  <a:pt x="136" y="63"/>
                  <a:pt x="136" y="63"/>
                </a:cubicBezTo>
                <a:cubicBezTo>
                  <a:pt x="55" y="143"/>
                  <a:pt x="55" y="143"/>
                  <a:pt x="55" y="143"/>
                </a:cubicBezTo>
                <a:lnTo>
                  <a:pt x="48" y="135"/>
                </a:lnTo>
                <a:close/>
                <a:moveTo>
                  <a:pt x="65" y="153"/>
                </a:moveTo>
                <a:cubicBezTo>
                  <a:pt x="145" y="72"/>
                  <a:pt x="145" y="72"/>
                  <a:pt x="145" y="72"/>
                </a:cubicBezTo>
                <a:cubicBezTo>
                  <a:pt x="153" y="80"/>
                  <a:pt x="153" y="80"/>
                  <a:pt x="153" y="80"/>
                </a:cubicBezTo>
                <a:cubicBezTo>
                  <a:pt x="73" y="160"/>
                  <a:pt x="73" y="160"/>
                  <a:pt x="73" y="160"/>
                </a:cubicBezTo>
                <a:lnTo>
                  <a:pt x="65" y="153"/>
                </a:lnTo>
                <a:close/>
                <a:moveTo>
                  <a:pt x="118" y="31"/>
                </a:moveTo>
                <a:cubicBezTo>
                  <a:pt x="126" y="24"/>
                  <a:pt x="126" y="24"/>
                  <a:pt x="126" y="24"/>
                </a:cubicBezTo>
                <a:cubicBezTo>
                  <a:pt x="185" y="82"/>
                  <a:pt x="185" y="82"/>
                  <a:pt x="185" y="82"/>
                </a:cubicBezTo>
                <a:cubicBezTo>
                  <a:pt x="177" y="90"/>
                  <a:pt x="177" y="90"/>
                  <a:pt x="177" y="90"/>
                </a:cubicBezTo>
                <a:lnTo>
                  <a:pt x="118" y="31"/>
                </a:lnTo>
                <a:close/>
                <a:moveTo>
                  <a:pt x="133" y="16"/>
                </a:moveTo>
                <a:cubicBezTo>
                  <a:pt x="140" y="9"/>
                  <a:pt x="140" y="9"/>
                  <a:pt x="140" y="9"/>
                </a:cubicBezTo>
                <a:cubicBezTo>
                  <a:pt x="143" y="6"/>
                  <a:pt x="147" y="3"/>
                  <a:pt x="151" y="2"/>
                </a:cubicBezTo>
                <a:cubicBezTo>
                  <a:pt x="154" y="0"/>
                  <a:pt x="158" y="0"/>
                  <a:pt x="162" y="0"/>
                </a:cubicBezTo>
                <a:cubicBezTo>
                  <a:pt x="171" y="0"/>
                  <a:pt x="178" y="3"/>
                  <a:pt x="185" y="9"/>
                </a:cubicBezTo>
                <a:cubicBezTo>
                  <a:pt x="199" y="24"/>
                  <a:pt x="199" y="24"/>
                  <a:pt x="199" y="24"/>
                </a:cubicBezTo>
                <a:cubicBezTo>
                  <a:pt x="205" y="30"/>
                  <a:pt x="208" y="37"/>
                  <a:pt x="208" y="46"/>
                </a:cubicBezTo>
                <a:cubicBezTo>
                  <a:pt x="208" y="50"/>
                  <a:pt x="208" y="54"/>
                  <a:pt x="206" y="57"/>
                </a:cubicBezTo>
                <a:cubicBezTo>
                  <a:pt x="205" y="61"/>
                  <a:pt x="202" y="65"/>
                  <a:pt x="199" y="68"/>
                </a:cubicBezTo>
                <a:cubicBezTo>
                  <a:pt x="192" y="75"/>
                  <a:pt x="192" y="75"/>
                  <a:pt x="192" y="75"/>
                </a:cubicBezTo>
                <a:lnTo>
                  <a:pt x="133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84"/>
          <p:cNvSpPr/>
          <p:nvPr/>
        </p:nvSpPr>
        <p:spPr>
          <a:xfrm>
            <a:off x="9531533" y="2389693"/>
            <a:ext cx="1278300" cy="127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84"/>
          <p:cNvSpPr txBox="1"/>
          <p:nvPr/>
        </p:nvSpPr>
        <p:spPr>
          <a:xfrm>
            <a:off x="9079437" y="3914207"/>
            <a:ext cx="218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00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33">
                <a:solidFill>
                  <a:srgbClr val="4B5050"/>
                </a:solidFill>
                <a:latin typeface="Inter"/>
                <a:ea typeface="Inter"/>
                <a:cs typeface="Inter"/>
                <a:sym typeface="Inter"/>
              </a:rPr>
              <a:t>Trialling the Azure solutions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0" name="Google Shape;610;p84"/>
          <p:cNvSpPr/>
          <p:nvPr/>
        </p:nvSpPr>
        <p:spPr>
          <a:xfrm>
            <a:off x="9909206" y="2839334"/>
            <a:ext cx="522836" cy="469408"/>
          </a:xfrm>
          <a:custGeom>
            <a:rect b="b" l="l" r="r" t="t"/>
            <a:pathLst>
              <a:path extrusionOk="0" h="187" w="208">
                <a:moveTo>
                  <a:pt x="0" y="86"/>
                </a:moveTo>
                <a:cubicBezTo>
                  <a:pt x="0" y="85"/>
                  <a:pt x="0" y="84"/>
                  <a:pt x="1" y="84"/>
                </a:cubicBezTo>
                <a:cubicBezTo>
                  <a:pt x="2" y="83"/>
                  <a:pt x="2" y="83"/>
                  <a:pt x="3" y="83"/>
                </a:cubicBezTo>
                <a:cubicBezTo>
                  <a:pt x="31" y="83"/>
                  <a:pt x="31" y="83"/>
                  <a:pt x="31" y="83"/>
                </a:cubicBezTo>
                <a:cubicBezTo>
                  <a:pt x="31" y="119"/>
                  <a:pt x="31" y="119"/>
                  <a:pt x="31" y="119"/>
                </a:cubicBezTo>
                <a:cubicBezTo>
                  <a:pt x="31" y="124"/>
                  <a:pt x="32" y="128"/>
                  <a:pt x="35" y="131"/>
                </a:cubicBezTo>
                <a:cubicBezTo>
                  <a:pt x="37" y="133"/>
                  <a:pt x="41" y="135"/>
                  <a:pt x="45" y="135"/>
                </a:cubicBezTo>
                <a:cubicBezTo>
                  <a:pt x="46" y="135"/>
                  <a:pt x="46" y="135"/>
                  <a:pt x="46" y="135"/>
                </a:cubicBezTo>
                <a:cubicBezTo>
                  <a:pt x="49" y="135"/>
                  <a:pt x="56" y="135"/>
                  <a:pt x="67" y="135"/>
                </a:cubicBezTo>
                <a:cubicBezTo>
                  <a:pt x="78" y="135"/>
                  <a:pt x="92" y="134"/>
                  <a:pt x="111" y="134"/>
                </a:cubicBezTo>
                <a:cubicBezTo>
                  <a:pt x="111" y="162"/>
                  <a:pt x="111" y="162"/>
                  <a:pt x="111" y="162"/>
                </a:cubicBezTo>
                <a:cubicBezTo>
                  <a:pt x="111" y="163"/>
                  <a:pt x="110" y="164"/>
                  <a:pt x="110" y="165"/>
                </a:cubicBezTo>
                <a:cubicBezTo>
                  <a:pt x="109" y="166"/>
                  <a:pt x="108" y="166"/>
                  <a:pt x="107" y="166"/>
                </a:cubicBezTo>
                <a:cubicBezTo>
                  <a:pt x="41" y="166"/>
                  <a:pt x="41" y="166"/>
                  <a:pt x="41" y="166"/>
                </a:cubicBezTo>
                <a:cubicBezTo>
                  <a:pt x="21" y="187"/>
                  <a:pt x="21" y="187"/>
                  <a:pt x="21" y="187"/>
                </a:cubicBezTo>
                <a:cubicBezTo>
                  <a:pt x="21" y="166"/>
                  <a:pt x="21" y="166"/>
                  <a:pt x="21" y="166"/>
                </a:cubicBezTo>
                <a:cubicBezTo>
                  <a:pt x="3" y="166"/>
                  <a:pt x="3" y="166"/>
                  <a:pt x="3" y="166"/>
                </a:cubicBezTo>
                <a:cubicBezTo>
                  <a:pt x="2" y="166"/>
                  <a:pt x="2" y="166"/>
                  <a:pt x="1" y="165"/>
                </a:cubicBezTo>
                <a:cubicBezTo>
                  <a:pt x="0" y="164"/>
                  <a:pt x="0" y="163"/>
                  <a:pt x="0" y="162"/>
                </a:cubicBezTo>
                <a:lnTo>
                  <a:pt x="0" y="86"/>
                </a:lnTo>
                <a:close/>
                <a:moveTo>
                  <a:pt x="41" y="5"/>
                </a:moveTo>
                <a:cubicBezTo>
                  <a:pt x="41" y="3"/>
                  <a:pt x="42" y="2"/>
                  <a:pt x="43" y="1"/>
                </a:cubicBezTo>
                <a:cubicBezTo>
                  <a:pt x="44" y="0"/>
                  <a:pt x="45" y="0"/>
                  <a:pt x="47" y="0"/>
                </a:cubicBezTo>
                <a:cubicBezTo>
                  <a:pt x="203" y="0"/>
                  <a:pt x="203" y="0"/>
                  <a:pt x="203" y="0"/>
                </a:cubicBezTo>
                <a:cubicBezTo>
                  <a:pt x="204" y="0"/>
                  <a:pt x="205" y="0"/>
                  <a:pt x="206" y="1"/>
                </a:cubicBezTo>
                <a:cubicBezTo>
                  <a:pt x="207" y="2"/>
                  <a:pt x="208" y="3"/>
                  <a:pt x="208" y="5"/>
                </a:cubicBezTo>
                <a:cubicBezTo>
                  <a:pt x="208" y="119"/>
                  <a:pt x="208" y="119"/>
                  <a:pt x="208" y="119"/>
                </a:cubicBezTo>
                <a:cubicBezTo>
                  <a:pt x="208" y="121"/>
                  <a:pt x="207" y="122"/>
                  <a:pt x="206" y="123"/>
                </a:cubicBezTo>
                <a:cubicBezTo>
                  <a:pt x="205" y="124"/>
                  <a:pt x="204" y="124"/>
                  <a:pt x="203" y="124"/>
                </a:cubicBezTo>
                <a:cubicBezTo>
                  <a:pt x="177" y="124"/>
                  <a:pt x="177" y="124"/>
                  <a:pt x="177" y="124"/>
                </a:cubicBezTo>
                <a:cubicBezTo>
                  <a:pt x="177" y="156"/>
                  <a:pt x="177" y="156"/>
                  <a:pt x="177" y="156"/>
                </a:cubicBezTo>
                <a:cubicBezTo>
                  <a:pt x="145" y="124"/>
                  <a:pt x="145" y="124"/>
                  <a:pt x="145" y="124"/>
                </a:cubicBezTo>
                <a:cubicBezTo>
                  <a:pt x="47" y="124"/>
                  <a:pt x="47" y="124"/>
                  <a:pt x="47" y="124"/>
                </a:cubicBezTo>
                <a:cubicBezTo>
                  <a:pt x="45" y="124"/>
                  <a:pt x="44" y="124"/>
                  <a:pt x="43" y="123"/>
                </a:cubicBezTo>
                <a:cubicBezTo>
                  <a:pt x="42" y="122"/>
                  <a:pt x="41" y="121"/>
                  <a:pt x="41" y="119"/>
                </a:cubicBezTo>
                <a:lnTo>
                  <a:pt x="41" y="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5"/>
          <p:cNvSpPr txBox="1"/>
          <p:nvPr>
            <p:ph idx="4294967295" type="title"/>
          </p:nvPr>
        </p:nvSpPr>
        <p:spPr>
          <a:xfrm>
            <a:off x="2514600" y="2766219"/>
            <a:ext cx="7169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 Light"/>
              <a:buNone/>
            </a:pPr>
            <a:r>
              <a:rPr lang="en-IN" sz="4400"/>
              <a:t>Thank You</a:t>
            </a:r>
            <a:endParaRPr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66"/>
          <p:cNvPicPr preferRelativeResize="0"/>
          <p:nvPr/>
        </p:nvPicPr>
        <p:blipFill rotWithShape="1">
          <a:blip r:embed="rId3">
            <a:alphaModFix/>
          </a:blip>
          <a:srcRect b="6324" l="0" r="0" t="6316"/>
          <a:stretch/>
        </p:blipFill>
        <p:spPr>
          <a:xfrm>
            <a:off x="3175" y="1785"/>
            <a:ext cx="12192000" cy="685443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6"/>
          <p:cNvSpPr/>
          <p:nvPr/>
        </p:nvSpPr>
        <p:spPr>
          <a:xfrm rot="1800007">
            <a:off x="8179176" y="238332"/>
            <a:ext cx="6381576" cy="6381576"/>
          </a:xfrm>
          <a:prstGeom prst="chord">
            <a:avLst>
              <a:gd fmla="val 2686471" name="adj1"/>
              <a:gd fmla="val 15315381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9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84" name="Google Shape;384;p66"/>
          <p:cNvSpPr/>
          <p:nvPr/>
        </p:nvSpPr>
        <p:spPr>
          <a:xfrm rot="1800007">
            <a:off x="8179178" y="238331"/>
            <a:ext cx="6381576" cy="6381576"/>
          </a:xfrm>
          <a:prstGeom prst="chord">
            <a:avLst>
              <a:gd fmla="val 2686471" name="adj1"/>
              <a:gd fmla="val 15315381" name="adj2"/>
            </a:avLst>
          </a:prstGeom>
          <a:solidFill>
            <a:srgbClr val="FFE6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9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85" name="Google Shape;385;p66"/>
          <p:cNvSpPr/>
          <p:nvPr/>
        </p:nvSpPr>
        <p:spPr>
          <a:xfrm>
            <a:off x="8596075" y="3020399"/>
            <a:ext cx="2757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399">
                <a:solidFill>
                  <a:srgbClr val="2E2E38"/>
                </a:solidFill>
                <a:latin typeface="Inter"/>
                <a:ea typeface="Inter"/>
                <a:cs typeface="Inter"/>
                <a:sym typeface="Inter"/>
              </a:rPr>
              <a:t>Combined Solution</a:t>
            </a:r>
            <a:endParaRPr b="1" sz="2399">
              <a:solidFill>
                <a:srgbClr val="2E2E3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7"/>
          <p:cNvSpPr txBox="1"/>
          <p:nvPr>
            <p:ph type="title"/>
          </p:nvPr>
        </p:nvSpPr>
        <p:spPr>
          <a:xfrm>
            <a:off x="609918" y="294200"/>
            <a:ext cx="10978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</a:pPr>
            <a:r>
              <a:rPr lang="en-IN"/>
              <a:t>Option 1: Rule-Based AI </a:t>
            </a:r>
            <a:r>
              <a:rPr lang="en-IN"/>
              <a:t>Options Analysis</a:t>
            </a:r>
            <a:endParaRPr/>
          </a:p>
        </p:txBody>
      </p:sp>
      <p:graphicFrame>
        <p:nvGraphicFramePr>
          <p:cNvPr id="391" name="Google Shape;391;p67"/>
          <p:cNvGraphicFramePr/>
          <p:nvPr/>
        </p:nvGraphicFramePr>
        <p:xfrm>
          <a:off x="952475" y="132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{21F3358B-70F9-4A36-B698-EDEA47FCA1AF}</a:tableStyleId>
              </a:tblPr>
              <a:tblGrid>
                <a:gridCol w="1521175"/>
                <a:gridCol w="3625525"/>
                <a:gridCol w="2573350"/>
                <a:gridCol w="257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Option 1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Feasibility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Solution Name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Solution Cost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6288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Data Team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Cost-effective: </a:t>
                      </a:r>
                      <a:r>
                        <a:rPr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more cost-effective for small/medium workloads.</a:t>
                      </a:r>
                      <a:endParaRPr sz="900">
                        <a:solidFill>
                          <a:schemeClr val="l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Simplicity &amp; Speed:</a:t>
                      </a:r>
                      <a:r>
                        <a:rPr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Azure Functions are easier to set up and deploy → faster development time</a:t>
                      </a:r>
                      <a:endParaRPr sz="900">
                        <a:solidFill>
                          <a:schemeClr val="l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Scalability Limits:</a:t>
                      </a:r>
                      <a:r>
                        <a:rPr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upper timeout durations of 10 minutes thus, issue when our dataset grows</a:t>
                      </a:r>
                      <a:endParaRPr sz="900">
                        <a:solidFill>
                          <a:schemeClr val="l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Cold Latency Starts: </a:t>
                      </a:r>
                      <a:r>
                        <a:rPr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AF is serverless thus, will introduce latency due to cold starts → affect performance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Azure Data Lake (Gen 2)</a:t>
                      </a:r>
                      <a:endParaRPr i="1"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</a:t>
                      </a:r>
                      <a:r>
                        <a:rPr lang="en-I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$0.44745/month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2813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Azure Function</a:t>
                      </a:r>
                      <a:endParaRPr i="1"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The first 400,000 GB/s and 1,000,000 executions are free. 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Each 1,000,000 executions more is A$0.31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AI Team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High Transparency:</a:t>
                      </a: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 Rule-based AI systems operate on predefined rules that are easy to trace and audit. This transparency is crucial in industries where regulatory compliance and accountability are paramount.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Ease of Implementation:</a:t>
                      </a: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 The implementation of a rule-based AI system is relatively straightforward, as it relies on clear logic paths that are simple to set up and modify.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Lower Computational Costs:</a:t>
                      </a: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 Compared to machine learning models, rule-based systems require less computational power, resulting in lower operational costs.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Azure Functions (Consumption Plan)</a:t>
                      </a:r>
                      <a:endParaRPr i="1"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Free for initial use (Pay-per-use)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Azure SQL Database (Basic Tier)</a:t>
                      </a:r>
                      <a:endParaRPr i="1"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A</a:t>
                      </a: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$8.24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Microsoft Defender for Cloud (per </a:t>
                      </a:r>
                      <a:r>
                        <a:rPr i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billable</a:t>
                      </a:r>
                      <a:r>
                        <a:rPr i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 resource)</a:t>
                      </a:r>
                      <a:endParaRPr i="1"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$0.011/h x 24 hours x 30 days = $7.92</a:t>
                      </a:r>
                      <a:endParaRPr sz="900">
                        <a:solidFill>
                          <a:schemeClr val="l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Four billable resources in total</a:t>
                      </a:r>
                      <a:endParaRPr sz="900">
                        <a:solidFill>
                          <a:schemeClr val="l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7.92*4=$31.68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>
                          <a:latin typeface="Inter"/>
                          <a:ea typeface="Inter"/>
                          <a:cs typeface="Inter"/>
                          <a:sym typeface="Inter"/>
                        </a:rPr>
                        <a:t>Total Options Cost p/month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>
                          <a:latin typeface="Inter"/>
                          <a:ea typeface="Inter"/>
                          <a:cs typeface="Inter"/>
                          <a:sym typeface="Inter"/>
                        </a:rPr>
                        <a:t>A$40.37*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2" name="Google Shape;392;p67"/>
          <p:cNvSpPr txBox="1"/>
          <p:nvPr/>
        </p:nvSpPr>
        <p:spPr>
          <a:xfrm>
            <a:off x="8672525" y="5159325"/>
            <a:ext cx="2793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*Assumption of 1,000 actions, billable resource is all cloud services (5, not Defender itself)</a:t>
            </a:r>
            <a:endParaRPr i="1" sz="9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**Month has 30 days</a:t>
            </a:r>
            <a:endParaRPr i="1" sz="9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8"/>
          <p:cNvSpPr txBox="1"/>
          <p:nvPr>
            <p:ph type="title"/>
          </p:nvPr>
        </p:nvSpPr>
        <p:spPr>
          <a:xfrm>
            <a:off x="609918" y="294200"/>
            <a:ext cx="10978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</a:pPr>
            <a:r>
              <a:rPr lang="en-IN"/>
              <a:t>Option 2: AI Options Analysis</a:t>
            </a:r>
            <a:endParaRPr/>
          </a:p>
        </p:txBody>
      </p:sp>
      <p:graphicFrame>
        <p:nvGraphicFramePr>
          <p:cNvPr id="398" name="Google Shape;398;p68"/>
          <p:cNvGraphicFramePr/>
          <p:nvPr/>
        </p:nvGraphicFramePr>
        <p:xfrm>
          <a:off x="952475" y="132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{21F3358B-70F9-4A36-B698-EDEA47FCA1AF}</a:tableStyleId>
              </a:tblPr>
              <a:tblGrid>
                <a:gridCol w="1521175"/>
                <a:gridCol w="3625525"/>
                <a:gridCol w="2573350"/>
                <a:gridCol w="257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Option 2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Feasibility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Solution Name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Solution Cost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6288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Data Team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Cost-effective: </a:t>
                      </a:r>
                      <a:r>
                        <a:rPr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more cost-effective for small/medium workloads.</a:t>
                      </a:r>
                      <a:endParaRPr sz="900">
                        <a:solidFill>
                          <a:schemeClr val="l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Simplicity &amp; Speed:</a:t>
                      </a:r>
                      <a:r>
                        <a:rPr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Azure Functions are easier to set up and deploy → faster development time</a:t>
                      </a:r>
                      <a:endParaRPr sz="900">
                        <a:solidFill>
                          <a:schemeClr val="l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Scalability Limits:</a:t>
                      </a:r>
                      <a:r>
                        <a:rPr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upper timeout durations of 10 minutes thus, issue when our dataset grows</a:t>
                      </a:r>
                      <a:endParaRPr sz="900">
                        <a:solidFill>
                          <a:schemeClr val="l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Cold Latency Starts: </a:t>
                      </a:r>
                      <a:r>
                        <a:rPr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AF is serverless thus, will introduce latency due to cold starts → affect performance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Azure Data Lake (Gen 2)</a:t>
                      </a:r>
                      <a:endParaRPr i="1"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A$0.44745/month</a:t>
                      </a:r>
                      <a:endParaRPr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2813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Azure Function</a:t>
                      </a:r>
                      <a:endParaRPr i="1"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The first 400,000 GB/s and 1,000,000 executions are free.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 Each 1,000,000 executions more is A$0.31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AI Team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Advanced Capabilities: </a:t>
                      </a: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Combines the strengths of machine learning and anomaly detection with cutting-edge AI technologies like GPT-4, offering a comprehensive fraud detection solution.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Scalability: </a:t>
                      </a: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The AI-driven solution is highly scalable, making it suitable for large organizations with operations across multiple geographies.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Flexibility: </a:t>
                      </a: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GPT-4 offers unparalleled flexibility in fraud detection, with the ability to adapt to new data sources, integrate with various systems, and evolve with emerging fraud patterns.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Azure OpenAI Service (GPT-4o-mini)</a:t>
                      </a:r>
                      <a:endParaRPr i="1"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GPT-4o-mini: $0.00023 per 1,000 input*; $0.0010 per 1,000 output*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Azure Machine Learning (E8a v4)</a:t>
                      </a:r>
                      <a:endParaRPr i="1"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A$0.925/hour**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Microsoft Defender for Cloud (per billable resource)</a:t>
                      </a:r>
                      <a:endParaRPr i="1"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$0.011/h x 24 hours x 30 days = $7.92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Four billable resources in total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7.92*4=$31.68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>
                          <a:latin typeface="Inter"/>
                          <a:ea typeface="Inter"/>
                          <a:cs typeface="Inter"/>
                          <a:sym typeface="Inter"/>
                        </a:rPr>
                        <a:t>Total Options Cost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>
                          <a:latin typeface="Inter"/>
                          <a:ea typeface="Inter"/>
                          <a:cs typeface="Inter"/>
                          <a:sym typeface="Inter"/>
                        </a:rPr>
                        <a:t>A$78.38*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9" name="Google Shape;399;p68"/>
          <p:cNvSpPr txBox="1"/>
          <p:nvPr/>
        </p:nvSpPr>
        <p:spPr>
          <a:xfrm>
            <a:off x="8672525" y="5380550"/>
            <a:ext cx="257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*Assumption of 1,000 input &amp; output </a:t>
            </a:r>
            <a:br>
              <a:rPr i="1" lang="en-IN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r>
              <a:rPr i="1" lang="en-IN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**Assuming 50 hours on Azure ML</a:t>
            </a:r>
            <a:endParaRPr i="1" sz="9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***Month has 30 days</a:t>
            </a:r>
            <a:endParaRPr i="1" sz="9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9"/>
          <p:cNvSpPr txBox="1"/>
          <p:nvPr>
            <p:ph type="title"/>
          </p:nvPr>
        </p:nvSpPr>
        <p:spPr>
          <a:xfrm>
            <a:off x="609918" y="294200"/>
            <a:ext cx="10978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</a:pPr>
            <a:r>
              <a:rPr lang="en-IN"/>
              <a:t>HLSD Rule-Based AI</a:t>
            </a:r>
            <a:endParaRPr/>
          </a:p>
        </p:txBody>
      </p:sp>
      <p:pic>
        <p:nvPicPr>
          <p:cNvPr id="405" name="Google Shape;405;p69"/>
          <p:cNvPicPr preferRelativeResize="0"/>
          <p:nvPr/>
        </p:nvPicPr>
        <p:blipFill rotWithShape="1">
          <a:blip r:embed="rId3">
            <a:alphaModFix/>
          </a:blip>
          <a:srcRect b="0" l="0" r="15095" t="-4134"/>
          <a:stretch/>
        </p:blipFill>
        <p:spPr>
          <a:xfrm>
            <a:off x="152400" y="1166950"/>
            <a:ext cx="12597561" cy="46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0"/>
          <p:cNvSpPr txBox="1"/>
          <p:nvPr>
            <p:ph type="title"/>
          </p:nvPr>
        </p:nvSpPr>
        <p:spPr>
          <a:xfrm>
            <a:off x="609918" y="294200"/>
            <a:ext cx="10978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</a:pPr>
            <a:r>
              <a:rPr lang="en-IN"/>
              <a:t>HLSD AI</a:t>
            </a:r>
            <a:endParaRPr/>
          </a:p>
        </p:txBody>
      </p:sp>
      <p:pic>
        <p:nvPicPr>
          <p:cNvPr id="411" name="Google Shape;411;p70"/>
          <p:cNvPicPr preferRelativeResize="0"/>
          <p:nvPr/>
        </p:nvPicPr>
        <p:blipFill rotWithShape="1">
          <a:blip r:embed="rId3">
            <a:alphaModFix/>
          </a:blip>
          <a:srcRect b="0" l="0" r="10176" t="3353"/>
          <a:stretch/>
        </p:blipFill>
        <p:spPr>
          <a:xfrm>
            <a:off x="152400" y="2152100"/>
            <a:ext cx="12912374" cy="31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71"/>
          <p:cNvPicPr preferRelativeResize="0"/>
          <p:nvPr/>
        </p:nvPicPr>
        <p:blipFill rotWithShape="1">
          <a:blip r:embed="rId3">
            <a:alphaModFix/>
          </a:blip>
          <a:srcRect b="19" l="0" r="0" t="29"/>
          <a:stretch/>
        </p:blipFill>
        <p:spPr>
          <a:xfrm>
            <a:off x="3175" y="1785"/>
            <a:ext cx="12192000" cy="6854432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1"/>
          <p:cNvSpPr/>
          <p:nvPr/>
        </p:nvSpPr>
        <p:spPr>
          <a:xfrm rot="1800007">
            <a:off x="8179176" y="238332"/>
            <a:ext cx="6381576" cy="6381576"/>
          </a:xfrm>
          <a:prstGeom prst="chord">
            <a:avLst>
              <a:gd fmla="val 2686471" name="adj1"/>
              <a:gd fmla="val 15315381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9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18" name="Google Shape;418;p71"/>
          <p:cNvSpPr/>
          <p:nvPr/>
        </p:nvSpPr>
        <p:spPr>
          <a:xfrm rot="1800007">
            <a:off x="8179178" y="238331"/>
            <a:ext cx="6381576" cy="6381576"/>
          </a:xfrm>
          <a:prstGeom prst="chord">
            <a:avLst>
              <a:gd fmla="val 2686471" name="adj1"/>
              <a:gd fmla="val 15315381" name="adj2"/>
            </a:avLst>
          </a:prstGeom>
          <a:solidFill>
            <a:srgbClr val="FFE6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9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19" name="Google Shape;419;p71"/>
          <p:cNvSpPr/>
          <p:nvPr/>
        </p:nvSpPr>
        <p:spPr>
          <a:xfrm>
            <a:off x="8596075" y="2816847"/>
            <a:ext cx="27576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399">
                <a:solidFill>
                  <a:srgbClr val="2E2E38"/>
                </a:solidFill>
                <a:latin typeface="Inter"/>
                <a:ea typeface="Inter"/>
                <a:cs typeface="Inter"/>
                <a:sym typeface="Inter"/>
              </a:rPr>
              <a:t>Team 13 Completed Deliverables</a:t>
            </a:r>
            <a:endParaRPr b="1" sz="2399">
              <a:solidFill>
                <a:srgbClr val="2E2E3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2"/>
          <p:cNvSpPr txBox="1"/>
          <p:nvPr>
            <p:ph type="title"/>
          </p:nvPr>
        </p:nvSpPr>
        <p:spPr>
          <a:xfrm>
            <a:off x="609918" y="294200"/>
            <a:ext cx="10978515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</a:pPr>
            <a:r>
              <a:rPr lang="en-IN"/>
              <a:t>Key Stakeholders of AICs</a:t>
            </a:r>
            <a:endParaRPr/>
          </a:p>
        </p:txBody>
      </p:sp>
      <p:grpSp>
        <p:nvGrpSpPr>
          <p:cNvPr id="425" name="Google Shape;425;p72"/>
          <p:cNvGrpSpPr/>
          <p:nvPr/>
        </p:nvGrpSpPr>
        <p:grpSpPr>
          <a:xfrm>
            <a:off x="2342388" y="2790015"/>
            <a:ext cx="3758906" cy="331592"/>
            <a:chOff x="1392125" y="2127534"/>
            <a:chExt cx="2819250" cy="248700"/>
          </a:xfrm>
        </p:grpSpPr>
        <p:sp>
          <p:nvSpPr>
            <p:cNvPr id="426" name="Google Shape;426;p72"/>
            <p:cNvSpPr/>
            <p:nvPr/>
          </p:nvSpPr>
          <p:spPr>
            <a:xfrm flipH="1">
              <a:off x="1392125" y="2127534"/>
              <a:ext cx="248700" cy="248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2700">
              <a:solidFill>
                <a:srgbClr val="AAAFB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7" name="Google Shape;427;p72"/>
            <p:cNvCxnSpPr/>
            <p:nvPr/>
          </p:nvCxnSpPr>
          <p:spPr>
            <a:xfrm>
              <a:off x="1392264" y="2245465"/>
              <a:ext cx="0" cy="53100"/>
            </a:xfrm>
            <a:prstGeom prst="straightConnector1">
              <a:avLst/>
            </a:prstGeom>
            <a:noFill/>
            <a:ln cap="flat" cmpd="sng" w="12700">
              <a:solidFill>
                <a:srgbClr val="AAAFB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8" name="Google Shape;428;p72"/>
            <p:cNvCxnSpPr>
              <a:stCxn id="426" idx="0"/>
            </p:cNvCxnSpPr>
            <p:nvPr/>
          </p:nvCxnSpPr>
          <p:spPr>
            <a:xfrm>
              <a:off x="1516475" y="2127534"/>
              <a:ext cx="2694900" cy="0"/>
            </a:xfrm>
            <a:prstGeom prst="straightConnector1">
              <a:avLst/>
            </a:prstGeom>
            <a:noFill/>
            <a:ln cap="flat" cmpd="sng" w="12700">
              <a:solidFill>
                <a:srgbClr val="AAAFB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429" name="Google Shape;429;p72"/>
          <p:cNvCxnSpPr>
            <a:endCxn id="430" idx="4"/>
          </p:cNvCxnSpPr>
          <p:nvPr/>
        </p:nvCxnSpPr>
        <p:spPr>
          <a:xfrm rot="10800000">
            <a:off x="6107755" y="2611152"/>
            <a:ext cx="0" cy="179100"/>
          </a:xfrm>
          <a:prstGeom prst="straightConnector1">
            <a:avLst/>
          </a:prstGeom>
          <a:noFill/>
          <a:ln cap="flat" cmpd="sng" w="12700">
            <a:solidFill>
              <a:srgbClr val="AAAFB4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31" name="Google Shape;431;p72"/>
          <p:cNvGrpSpPr/>
          <p:nvPr/>
        </p:nvGrpSpPr>
        <p:grpSpPr>
          <a:xfrm flipH="1">
            <a:off x="6094673" y="2790015"/>
            <a:ext cx="3754677" cy="331592"/>
            <a:chOff x="1392125" y="2127534"/>
            <a:chExt cx="2819250" cy="248700"/>
          </a:xfrm>
        </p:grpSpPr>
        <p:sp>
          <p:nvSpPr>
            <p:cNvPr id="432" name="Google Shape;432;p72"/>
            <p:cNvSpPr/>
            <p:nvPr/>
          </p:nvSpPr>
          <p:spPr>
            <a:xfrm flipH="1">
              <a:off x="1392125" y="2127534"/>
              <a:ext cx="248700" cy="2487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2700">
              <a:solidFill>
                <a:srgbClr val="AAAFB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3" name="Google Shape;433;p72"/>
            <p:cNvCxnSpPr/>
            <p:nvPr/>
          </p:nvCxnSpPr>
          <p:spPr>
            <a:xfrm>
              <a:off x="1392264" y="2245465"/>
              <a:ext cx="0" cy="53100"/>
            </a:xfrm>
            <a:prstGeom prst="straightConnector1">
              <a:avLst/>
            </a:prstGeom>
            <a:noFill/>
            <a:ln cap="flat" cmpd="sng" w="12700">
              <a:solidFill>
                <a:srgbClr val="AAAFB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4" name="Google Shape;434;p72"/>
            <p:cNvCxnSpPr>
              <a:stCxn id="432" idx="0"/>
            </p:cNvCxnSpPr>
            <p:nvPr/>
          </p:nvCxnSpPr>
          <p:spPr>
            <a:xfrm>
              <a:off x="1516475" y="2127534"/>
              <a:ext cx="2694900" cy="0"/>
            </a:xfrm>
            <a:prstGeom prst="straightConnector1">
              <a:avLst/>
            </a:prstGeom>
            <a:noFill/>
            <a:ln cap="flat" cmpd="sng" w="12700">
              <a:solidFill>
                <a:srgbClr val="AAAFB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35" name="Google Shape;435;p72"/>
          <p:cNvSpPr/>
          <p:nvPr/>
        </p:nvSpPr>
        <p:spPr>
          <a:xfrm>
            <a:off x="4562500" y="3403550"/>
            <a:ext cx="3090300" cy="1854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rgbClr val="AAAF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36" name="Google Shape;436;p72"/>
          <p:cNvSpPr/>
          <p:nvPr/>
        </p:nvSpPr>
        <p:spPr>
          <a:xfrm>
            <a:off x="8304719" y="3403550"/>
            <a:ext cx="3090300" cy="1854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rgbClr val="AAAF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37" name="Google Shape;437;p72"/>
          <p:cNvSpPr/>
          <p:nvPr/>
        </p:nvSpPr>
        <p:spPr>
          <a:xfrm>
            <a:off x="803347" y="3403550"/>
            <a:ext cx="3090300" cy="1854300"/>
          </a:xfrm>
          <a:prstGeom prst="roundRect">
            <a:avLst>
              <a:gd fmla="val 4989" name="adj"/>
            </a:avLst>
          </a:prstGeom>
          <a:noFill/>
          <a:ln cap="flat" cmpd="sng" w="12700">
            <a:solidFill>
              <a:srgbClr val="AAAFB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38" name="Google Shape;438;p72"/>
          <p:cNvSpPr/>
          <p:nvPr/>
        </p:nvSpPr>
        <p:spPr>
          <a:xfrm>
            <a:off x="2000579" y="2971752"/>
            <a:ext cx="696000" cy="6960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72"/>
          <p:cNvSpPr/>
          <p:nvPr/>
        </p:nvSpPr>
        <p:spPr>
          <a:xfrm>
            <a:off x="5759735" y="2971752"/>
            <a:ext cx="696000" cy="69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72"/>
          <p:cNvSpPr/>
          <p:nvPr/>
        </p:nvSpPr>
        <p:spPr>
          <a:xfrm>
            <a:off x="9501953" y="2971752"/>
            <a:ext cx="696000" cy="6960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72"/>
          <p:cNvSpPr/>
          <p:nvPr/>
        </p:nvSpPr>
        <p:spPr>
          <a:xfrm>
            <a:off x="5602255" y="1600152"/>
            <a:ext cx="1011000" cy="1011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1" name="Google Shape;441;p72"/>
          <p:cNvCxnSpPr>
            <a:stCxn id="439" idx="0"/>
          </p:cNvCxnSpPr>
          <p:nvPr/>
        </p:nvCxnSpPr>
        <p:spPr>
          <a:xfrm rot="10800000">
            <a:off x="6107735" y="2789952"/>
            <a:ext cx="0" cy="181800"/>
          </a:xfrm>
          <a:prstGeom prst="straightConnector1">
            <a:avLst/>
          </a:prstGeom>
          <a:noFill/>
          <a:ln cap="flat" cmpd="sng" w="12700">
            <a:solidFill>
              <a:srgbClr val="AAAFB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2" name="Google Shape;442;p72"/>
          <p:cNvSpPr txBox="1"/>
          <p:nvPr/>
        </p:nvSpPr>
        <p:spPr>
          <a:xfrm>
            <a:off x="1018463" y="3721113"/>
            <a:ext cx="27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Claims Officer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3" name="Google Shape;443;p72"/>
          <p:cNvSpPr txBox="1"/>
          <p:nvPr/>
        </p:nvSpPr>
        <p:spPr>
          <a:xfrm>
            <a:off x="4747525" y="3721100"/>
            <a:ext cx="27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Underwriter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4" name="Google Shape;444;p72"/>
          <p:cNvSpPr txBox="1"/>
          <p:nvPr/>
        </p:nvSpPr>
        <p:spPr>
          <a:xfrm>
            <a:off x="8493513" y="3721100"/>
            <a:ext cx="27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Actuary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5" name="Google Shape;445;p72"/>
          <p:cNvSpPr txBox="1"/>
          <p:nvPr/>
        </p:nvSpPr>
        <p:spPr>
          <a:xfrm>
            <a:off x="1018475" y="4070825"/>
            <a:ext cx="2703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• To understand and interpret policy language and legal terms especially those dealing with exclusion clauses.</a:t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• Assessing the accuracy of claimant statements and supporting documentation.</a:t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46" name="Google Shape;446;p72"/>
          <p:cNvSpPr txBox="1"/>
          <p:nvPr/>
        </p:nvSpPr>
        <p:spPr>
          <a:xfrm>
            <a:off x="4747538" y="4070825"/>
            <a:ext cx="270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• Reconciliation of information from various reports.</a:t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• Ensuring regulatory compliance requirements.</a:t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47" name="Google Shape;447;p72"/>
          <p:cNvSpPr txBox="1"/>
          <p:nvPr/>
        </p:nvSpPr>
        <p:spPr>
          <a:xfrm>
            <a:off x="8493525" y="4070825"/>
            <a:ext cx="2703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• Analysing policy terms and conditions for pricing and premiums.</a:t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• Being up-to-date with actuarial science and regulations to ensure accurate assumptions.</a:t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48" name="Google Shape;44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150" y="1877050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2700" y="3173950"/>
            <a:ext cx="291599" cy="29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850" y="3150550"/>
            <a:ext cx="291599" cy="29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1000" y="3150550"/>
            <a:ext cx="291599" cy="29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Y dark background">
  <a:themeElements>
    <a:clrScheme name="EY Color">
      <a:dk1>
        <a:srgbClr val="2E2E38"/>
      </a:dk1>
      <a:lt1>
        <a:srgbClr val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